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a64fac2d3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34f4d03394215"/>
  </p:sldMasterIdLst>
  <p:sldIdLst>
    <p:sldId xmlns:r="http://schemas.openxmlformats.org/officeDocument/2006/relationships" id="256" r:id="R758b7bd6a4be44ae"/>
    <p:sldId xmlns:r="http://schemas.openxmlformats.org/officeDocument/2006/relationships" id="257" r:id="R1bcd6b26ea914e52"/>
    <p:sldId xmlns:r="http://schemas.openxmlformats.org/officeDocument/2006/relationships" id="258" r:id="Rbde08fc9b83d4f2e"/>
    <p:sldId xmlns:r="http://schemas.openxmlformats.org/officeDocument/2006/relationships" id="259" r:id="R10afed1cc706418b"/>
    <p:sldId xmlns:r="http://schemas.openxmlformats.org/officeDocument/2006/relationships" id="260" r:id="R04fcf9ce52274d0b"/>
    <p:sldId xmlns:r="http://schemas.openxmlformats.org/officeDocument/2006/relationships" id="261" r:id="R2b66f10ac06a4f70"/>
    <p:sldId xmlns:r="http://schemas.openxmlformats.org/officeDocument/2006/relationships" id="262" r:id="R886a6664f454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34f4d03394215" /><Relationship Type="http://schemas.openxmlformats.org/officeDocument/2006/relationships/slide" Target="/ppt/slides/slide1.xml" Id="R758b7bd6a4be44ae" /><Relationship Type="http://schemas.openxmlformats.org/officeDocument/2006/relationships/slide" Target="/ppt/slides/slide2.xml" Id="R1bcd6b26ea914e52" /><Relationship Type="http://schemas.openxmlformats.org/officeDocument/2006/relationships/slide" Target="/ppt/slides/slide3.xml" Id="Rbde08fc9b83d4f2e" /><Relationship Type="http://schemas.openxmlformats.org/officeDocument/2006/relationships/slide" Target="/ppt/slides/slide4.xml" Id="R10afed1cc706418b" /><Relationship Type="http://schemas.openxmlformats.org/officeDocument/2006/relationships/slide" Target="/ppt/slides/slide5.xml" Id="R04fcf9ce52274d0b" /><Relationship Type="http://schemas.openxmlformats.org/officeDocument/2006/relationships/slide" Target="/ppt/slides/slide6.xml" Id="R2b66f10ac06a4f70" /><Relationship Type="http://schemas.openxmlformats.org/officeDocument/2006/relationships/slide" Target="/ppt/slides/slide7.xml" Id="R886a6664f454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ccb758609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d3e77164942da" /><Relationship Type="http://schemas.openxmlformats.org/officeDocument/2006/relationships/theme" Target="/ppt/slideMasters/theme/theme1.xml" Id="R79462ecc6f3f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d3e771649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f9d276334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46866518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35f72686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f5496d81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3b15d3cd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2b37b738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5794f24fb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