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05c8b7b53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9ac52a9434f08"/>
  </p:sldMasterIdLst>
  <p:sldIdLst>
    <p:sldId xmlns:r="http://schemas.openxmlformats.org/officeDocument/2006/relationships" id="256" r:id="R30de863a54e6436d"/>
    <p:sldId xmlns:r="http://schemas.openxmlformats.org/officeDocument/2006/relationships" id="257" r:id="Re77571359afd4e95"/>
    <p:sldId xmlns:r="http://schemas.openxmlformats.org/officeDocument/2006/relationships" id="258" r:id="Rb95c82ddfcb846a8"/>
    <p:sldId xmlns:r="http://schemas.openxmlformats.org/officeDocument/2006/relationships" id="259" r:id="R68bcb7abf6674d42"/>
    <p:sldId xmlns:r="http://schemas.openxmlformats.org/officeDocument/2006/relationships" id="260" r:id="R26b81838a8334841"/>
    <p:sldId xmlns:r="http://schemas.openxmlformats.org/officeDocument/2006/relationships" id="261" r:id="R039c83e44fb04a56"/>
    <p:sldId xmlns:r="http://schemas.openxmlformats.org/officeDocument/2006/relationships" id="262" r:id="R1cb90ac974a8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9ac52a9434f08" /><Relationship Type="http://schemas.openxmlformats.org/officeDocument/2006/relationships/slide" Target="/ppt/slides/slide1.xml" Id="R30de863a54e6436d" /><Relationship Type="http://schemas.openxmlformats.org/officeDocument/2006/relationships/slide" Target="/ppt/slides/slide2.xml" Id="Re77571359afd4e95" /><Relationship Type="http://schemas.openxmlformats.org/officeDocument/2006/relationships/slide" Target="/ppt/slides/slide3.xml" Id="Rb95c82ddfcb846a8" /><Relationship Type="http://schemas.openxmlformats.org/officeDocument/2006/relationships/slide" Target="/ppt/slides/slide4.xml" Id="R68bcb7abf6674d42" /><Relationship Type="http://schemas.openxmlformats.org/officeDocument/2006/relationships/slide" Target="/ppt/slides/slide5.xml" Id="R26b81838a8334841" /><Relationship Type="http://schemas.openxmlformats.org/officeDocument/2006/relationships/slide" Target="/ppt/slides/slide6.xml" Id="R039c83e44fb04a56" /><Relationship Type="http://schemas.openxmlformats.org/officeDocument/2006/relationships/slide" Target="/ppt/slides/slide7.xml" Id="R1cb90ac974a8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e004f69e3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8f2fe92e4a9b" /><Relationship Type="http://schemas.openxmlformats.org/officeDocument/2006/relationships/theme" Target="/ppt/slideMasters/theme/theme1.xml" Id="R5280ea585293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c8f2fe92e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a16a8031e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3bb8674f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a51d7ecf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de2dff5d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31701539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1fcda95dd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e3352b06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MYRLAND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