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69ef6c850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9d290efa5c4829"/>
  </p:sldMasterIdLst>
  <p:sldIdLst>
    <p:sldId xmlns:r="http://schemas.openxmlformats.org/officeDocument/2006/relationships" id="256" r:id="Rcb196e64162c4220"/>
    <p:sldId xmlns:r="http://schemas.openxmlformats.org/officeDocument/2006/relationships" id="257" r:id="R15d9fdfd414548b0"/>
    <p:sldId xmlns:r="http://schemas.openxmlformats.org/officeDocument/2006/relationships" id="258" r:id="R54a2a7866b7541d8"/>
    <p:sldId xmlns:r="http://schemas.openxmlformats.org/officeDocument/2006/relationships" id="259" r:id="Raad7928934404426"/>
    <p:sldId xmlns:r="http://schemas.openxmlformats.org/officeDocument/2006/relationships" id="260" r:id="Rcbe41a69d04a40e8"/>
    <p:sldId xmlns:r="http://schemas.openxmlformats.org/officeDocument/2006/relationships" id="261" r:id="R73a0aca3a3c641f8"/>
    <p:sldId xmlns:r="http://schemas.openxmlformats.org/officeDocument/2006/relationships" id="262" r:id="Rea1cc941633f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d290efa5c4829" /><Relationship Type="http://schemas.openxmlformats.org/officeDocument/2006/relationships/slide" Target="/ppt/slides/slide1.xml" Id="Rcb196e64162c4220" /><Relationship Type="http://schemas.openxmlformats.org/officeDocument/2006/relationships/slide" Target="/ppt/slides/slide2.xml" Id="R15d9fdfd414548b0" /><Relationship Type="http://schemas.openxmlformats.org/officeDocument/2006/relationships/slide" Target="/ppt/slides/slide3.xml" Id="R54a2a7866b7541d8" /><Relationship Type="http://schemas.openxmlformats.org/officeDocument/2006/relationships/slide" Target="/ppt/slides/slide4.xml" Id="Raad7928934404426" /><Relationship Type="http://schemas.openxmlformats.org/officeDocument/2006/relationships/slide" Target="/ppt/slides/slide5.xml" Id="Rcbe41a69d04a40e8" /><Relationship Type="http://schemas.openxmlformats.org/officeDocument/2006/relationships/slide" Target="/ppt/slides/slide6.xml" Id="R73a0aca3a3c641f8" /><Relationship Type="http://schemas.openxmlformats.org/officeDocument/2006/relationships/slide" Target="/ppt/slides/slide7.xml" Id="Rea1cc941633f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06334ec464a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8f6dcae7045af" /><Relationship Type="http://schemas.openxmlformats.org/officeDocument/2006/relationships/theme" Target="/ppt/slideMasters/theme/theme1.xml" Id="R70883ac69d1a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8f6dcae7045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17ca801fe4b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f332307cc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54c6b38194e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35641d542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a6b6562a545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54ba19d8c41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e95f5980d47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LYTOMT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LYTOMT REVISJON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4 530 759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2 942 189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9 876 297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LYTOMT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Bekkestuveien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991 404 066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