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c7adb22a6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f0dae0ba744155"/>
  </p:sldMasterIdLst>
  <p:sldIdLst>
    <p:sldId xmlns:r="http://schemas.openxmlformats.org/officeDocument/2006/relationships" id="256" r:id="R3bdc99c8e44e4e93"/>
    <p:sldId xmlns:r="http://schemas.openxmlformats.org/officeDocument/2006/relationships" id="257" r:id="R73de49d447e74468"/>
    <p:sldId xmlns:r="http://schemas.openxmlformats.org/officeDocument/2006/relationships" id="258" r:id="Raeec72065e394065"/>
    <p:sldId xmlns:r="http://schemas.openxmlformats.org/officeDocument/2006/relationships" id="259" r:id="Rc57c27ce50dc45d8"/>
    <p:sldId xmlns:r="http://schemas.openxmlformats.org/officeDocument/2006/relationships" id="260" r:id="Rb6b1c971109b447e"/>
    <p:sldId xmlns:r="http://schemas.openxmlformats.org/officeDocument/2006/relationships" id="261" r:id="R07c69667997d43fe"/>
    <p:sldId xmlns:r="http://schemas.openxmlformats.org/officeDocument/2006/relationships" id="262" r:id="R5b5520fac1ef4a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0dae0ba744155" /><Relationship Type="http://schemas.openxmlformats.org/officeDocument/2006/relationships/slide" Target="/ppt/slides/slide1.xml" Id="R3bdc99c8e44e4e93" /><Relationship Type="http://schemas.openxmlformats.org/officeDocument/2006/relationships/slide" Target="/ppt/slides/slide2.xml" Id="R73de49d447e74468" /><Relationship Type="http://schemas.openxmlformats.org/officeDocument/2006/relationships/slide" Target="/ppt/slides/slide3.xml" Id="Raeec72065e394065" /><Relationship Type="http://schemas.openxmlformats.org/officeDocument/2006/relationships/slide" Target="/ppt/slides/slide4.xml" Id="Rc57c27ce50dc45d8" /><Relationship Type="http://schemas.openxmlformats.org/officeDocument/2006/relationships/slide" Target="/ppt/slides/slide5.xml" Id="Rb6b1c971109b447e" /><Relationship Type="http://schemas.openxmlformats.org/officeDocument/2006/relationships/slide" Target="/ppt/slides/slide6.xml" Id="R07c69667997d43fe" /><Relationship Type="http://schemas.openxmlformats.org/officeDocument/2006/relationships/slide" Target="/ppt/slides/slide7.xml" Id="R5b5520fac1ef4a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43c5bcf1a48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e67fc24414ba4" /><Relationship Type="http://schemas.openxmlformats.org/officeDocument/2006/relationships/theme" Target="/ppt/slideMasters/theme/theme1.xml" Id="R027739ff562d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e67fc2441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3dd84213443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8d9db809e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55babe501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bd514fbea41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995730b4a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f96bc17249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ca99b93aa40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K.T. BRØVIG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K.T. BRØVIG INVEST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22 908 948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45 721 969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62 875 881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VIGDIS BRØVIG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Tørres Kristian Brøvig, Nodenesveien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991 395 881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