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3ad598901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e42ec74e74b0e"/>
  </p:sldMasterIdLst>
  <p:sldIdLst>
    <p:sldId xmlns:r="http://schemas.openxmlformats.org/officeDocument/2006/relationships" id="256" r:id="Rcb7448137ade419b"/>
    <p:sldId xmlns:r="http://schemas.openxmlformats.org/officeDocument/2006/relationships" id="257" r:id="R832b56339f044f66"/>
    <p:sldId xmlns:r="http://schemas.openxmlformats.org/officeDocument/2006/relationships" id="258" r:id="Rfdd10c3846124590"/>
    <p:sldId xmlns:r="http://schemas.openxmlformats.org/officeDocument/2006/relationships" id="259" r:id="Rebacc6869b674af7"/>
    <p:sldId xmlns:r="http://schemas.openxmlformats.org/officeDocument/2006/relationships" id="260" r:id="R4d2700f65b96457c"/>
    <p:sldId xmlns:r="http://schemas.openxmlformats.org/officeDocument/2006/relationships" id="261" r:id="Rb532dcb5638b4300"/>
    <p:sldId xmlns:r="http://schemas.openxmlformats.org/officeDocument/2006/relationships" id="262" r:id="R6bb8e1b22c2f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e42ec74e74b0e" /><Relationship Type="http://schemas.openxmlformats.org/officeDocument/2006/relationships/slide" Target="/ppt/slides/slide1.xml" Id="Rcb7448137ade419b" /><Relationship Type="http://schemas.openxmlformats.org/officeDocument/2006/relationships/slide" Target="/ppt/slides/slide2.xml" Id="R832b56339f044f66" /><Relationship Type="http://schemas.openxmlformats.org/officeDocument/2006/relationships/slide" Target="/ppt/slides/slide3.xml" Id="Rfdd10c3846124590" /><Relationship Type="http://schemas.openxmlformats.org/officeDocument/2006/relationships/slide" Target="/ppt/slides/slide4.xml" Id="Rebacc6869b674af7" /><Relationship Type="http://schemas.openxmlformats.org/officeDocument/2006/relationships/slide" Target="/ppt/slides/slide5.xml" Id="R4d2700f65b96457c" /><Relationship Type="http://schemas.openxmlformats.org/officeDocument/2006/relationships/slide" Target="/ppt/slides/slide6.xml" Id="Rb532dcb5638b4300" /><Relationship Type="http://schemas.openxmlformats.org/officeDocument/2006/relationships/slide" Target="/ppt/slides/slide7.xml" Id="R6bb8e1b22c2f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bdb16d4fd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6375690674ab0" /><Relationship Type="http://schemas.openxmlformats.org/officeDocument/2006/relationships/theme" Target="/ppt/slideMasters/theme/theme1.xml" Id="R92ae29c44b0d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637569067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8c7f63ed1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a24e17c543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751171c07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fabeb4e23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23cc325b6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e38aac821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e7199a0c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