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332e0e424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ff8d1e214477f"/>
  </p:sldMasterIdLst>
  <p:sldIdLst>
    <p:sldId xmlns:r="http://schemas.openxmlformats.org/officeDocument/2006/relationships" id="256" r:id="R2b3817d2b4ab4052"/>
    <p:sldId xmlns:r="http://schemas.openxmlformats.org/officeDocument/2006/relationships" id="257" r:id="R6beae85fe5344cd1"/>
    <p:sldId xmlns:r="http://schemas.openxmlformats.org/officeDocument/2006/relationships" id="258" r:id="R89dad82cf48f4975"/>
    <p:sldId xmlns:r="http://schemas.openxmlformats.org/officeDocument/2006/relationships" id="259" r:id="R6a89f16ffba14778"/>
    <p:sldId xmlns:r="http://schemas.openxmlformats.org/officeDocument/2006/relationships" id="260" r:id="Rfeae046f507c4752"/>
    <p:sldId xmlns:r="http://schemas.openxmlformats.org/officeDocument/2006/relationships" id="261" r:id="Rf9db66b301c94c71"/>
    <p:sldId xmlns:r="http://schemas.openxmlformats.org/officeDocument/2006/relationships" id="262" r:id="R5af85a6c0a16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ff8d1e214477f" /><Relationship Type="http://schemas.openxmlformats.org/officeDocument/2006/relationships/slide" Target="/ppt/slides/slide1.xml" Id="R2b3817d2b4ab4052" /><Relationship Type="http://schemas.openxmlformats.org/officeDocument/2006/relationships/slide" Target="/ppt/slides/slide2.xml" Id="R6beae85fe5344cd1" /><Relationship Type="http://schemas.openxmlformats.org/officeDocument/2006/relationships/slide" Target="/ppt/slides/slide3.xml" Id="R89dad82cf48f4975" /><Relationship Type="http://schemas.openxmlformats.org/officeDocument/2006/relationships/slide" Target="/ppt/slides/slide4.xml" Id="R6a89f16ffba14778" /><Relationship Type="http://schemas.openxmlformats.org/officeDocument/2006/relationships/slide" Target="/ppt/slides/slide5.xml" Id="Rfeae046f507c4752" /><Relationship Type="http://schemas.openxmlformats.org/officeDocument/2006/relationships/slide" Target="/ppt/slides/slide6.xml" Id="Rf9db66b301c94c71" /><Relationship Type="http://schemas.openxmlformats.org/officeDocument/2006/relationships/slide" Target="/ppt/slides/slide7.xml" Id="R5af85a6c0a16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bdbe28622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f6c472834922" /><Relationship Type="http://schemas.openxmlformats.org/officeDocument/2006/relationships/theme" Target="/ppt/slideMasters/theme/theme1.xml" Id="R45ce887938fb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1f6c47283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2622d990e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d3aca3920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896790cce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f72ca7344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eac9c33c5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32ede9c76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1bd189a6b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GUTFINSZKY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18 741 216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CAPITAL LTD NUF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Tvibergs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