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bcc626ed8a41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335f7d73cf41ee"/>
  </p:sldMasterIdLst>
  <p:sldIdLst>
    <p:sldId xmlns:r="http://schemas.openxmlformats.org/officeDocument/2006/relationships" id="256" r:id="R1be6f9bb607b47ce"/>
    <p:sldId xmlns:r="http://schemas.openxmlformats.org/officeDocument/2006/relationships" id="257" r:id="Ra4660cb67c2d48cc"/>
    <p:sldId xmlns:r="http://schemas.openxmlformats.org/officeDocument/2006/relationships" id="258" r:id="R4297bbdc28bf4c51"/>
    <p:sldId xmlns:r="http://schemas.openxmlformats.org/officeDocument/2006/relationships" id="259" r:id="R9440378566d846a8"/>
    <p:sldId xmlns:r="http://schemas.openxmlformats.org/officeDocument/2006/relationships" id="260" r:id="Rc18bd47020d84e35"/>
    <p:sldId xmlns:r="http://schemas.openxmlformats.org/officeDocument/2006/relationships" id="261" r:id="R58b5755680514339"/>
    <p:sldId xmlns:r="http://schemas.openxmlformats.org/officeDocument/2006/relationships" id="262" r:id="Rc8f3f20795fa4f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335f7d73cf41ee" /><Relationship Type="http://schemas.openxmlformats.org/officeDocument/2006/relationships/slide" Target="/ppt/slides/slide1.xml" Id="R1be6f9bb607b47ce" /><Relationship Type="http://schemas.openxmlformats.org/officeDocument/2006/relationships/slide" Target="/ppt/slides/slide2.xml" Id="Ra4660cb67c2d48cc" /><Relationship Type="http://schemas.openxmlformats.org/officeDocument/2006/relationships/slide" Target="/ppt/slides/slide3.xml" Id="R4297bbdc28bf4c51" /><Relationship Type="http://schemas.openxmlformats.org/officeDocument/2006/relationships/slide" Target="/ppt/slides/slide4.xml" Id="R9440378566d846a8" /><Relationship Type="http://schemas.openxmlformats.org/officeDocument/2006/relationships/slide" Target="/ppt/slides/slide5.xml" Id="Rc18bd47020d84e35" /><Relationship Type="http://schemas.openxmlformats.org/officeDocument/2006/relationships/slide" Target="/ppt/slides/slide6.xml" Id="R58b5755680514339" /><Relationship Type="http://schemas.openxmlformats.org/officeDocument/2006/relationships/slide" Target="/ppt/slides/slide7.xml" Id="Rc8f3f20795fa4f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2e84259ac54f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cc888425448ca" /><Relationship Type="http://schemas.openxmlformats.org/officeDocument/2006/relationships/theme" Target="/ppt/slideMasters/theme/theme1.xml" Id="R3ad92a9162c341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bcc888425448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c5771aa4214c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bf6ac9f92742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1a1225bdd748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3ebe9294d44f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64142d1c3049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121f4cd2594b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3d066d4ff843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WOENSEL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WOENSEL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WOENSEL AS ble etablert [år] og holder til i Finstadjordet.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WOENSEL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WOENSEL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WOENSEL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7 024 981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6 345 160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16 812 891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43 720 419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49 569 658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WOENSEL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 WOENSEL KOOY JAN W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WOENSEL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Gamleveien 120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1475 Finstadjordet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991 253 777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WOENSEL AS</a:t>
            </a:r>
          </a:p>
        </p:txBody>
      </p:sp>
    </p:spTree>
  </p:cSld>
  <p:clrMapOvr>
    <a:masterClrMapping xmlns:a="http://schemas.openxmlformats.org/drawingml/2006/main"/>
  </p:clrMapOvr>
</p:sld>
</file>