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43e248f43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24022a28d42df"/>
  </p:sldMasterIdLst>
  <p:sldIdLst>
    <p:sldId xmlns:r="http://schemas.openxmlformats.org/officeDocument/2006/relationships" id="256" r:id="Rb7bbb4562a874524"/>
    <p:sldId xmlns:r="http://schemas.openxmlformats.org/officeDocument/2006/relationships" id="257" r:id="R2997d20a2c7b48bf"/>
    <p:sldId xmlns:r="http://schemas.openxmlformats.org/officeDocument/2006/relationships" id="258" r:id="R96cc7237ed064d46"/>
    <p:sldId xmlns:r="http://schemas.openxmlformats.org/officeDocument/2006/relationships" id="259" r:id="Rd2b9fcaa8abe48d6"/>
    <p:sldId xmlns:r="http://schemas.openxmlformats.org/officeDocument/2006/relationships" id="260" r:id="Rbd40ee88bafa4d52"/>
    <p:sldId xmlns:r="http://schemas.openxmlformats.org/officeDocument/2006/relationships" id="261" r:id="Re5d1a98b3f21412b"/>
    <p:sldId xmlns:r="http://schemas.openxmlformats.org/officeDocument/2006/relationships" id="262" r:id="R1c3538002635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24022a28d42df" /><Relationship Type="http://schemas.openxmlformats.org/officeDocument/2006/relationships/slide" Target="/ppt/slides/slide1.xml" Id="Rb7bbb4562a874524" /><Relationship Type="http://schemas.openxmlformats.org/officeDocument/2006/relationships/slide" Target="/ppt/slides/slide2.xml" Id="R2997d20a2c7b48bf" /><Relationship Type="http://schemas.openxmlformats.org/officeDocument/2006/relationships/slide" Target="/ppt/slides/slide3.xml" Id="R96cc7237ed064d46" /><Relationship Type="http://schemas.openxmlformats.org/officeDocument/2006/relationships/slide" Target="/ppt/slides/slide4.xml" Id="Rd2b9fcaa8abe48d6" /><Relationship Type="http://schemas.openxmlformats.org/officeDocument/2006/relationships/slide" Target="/ppt/slides/slide5.xml" Id="Rbd40ee88bafa4d52" /><Relationship Type="http://schemas.openxmlformats.org/officeDocument/2006/relationships/slide" Target="/ppt/slides/slide6.xml" Id="Re5d1a98b3f21412b" /><Relationship Type="http://schemas.openxmlformats.org/officeDocument/2006/relationships/slide" Target="/ppt/slides/slide7.xml" Id="R1c3538002635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cea5d6cbf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aa436ac74b37" /><Relationship Type="http://schemas.openxmlformats.org/officeDocument/2006/relationships/theme" Target="/ppt/slideMasters/theme/theme1.xml" Id="R92be0e146575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daa436ac7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c59986f1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83b158a5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cd0cfa335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6ea9af82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b39f043e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e3526095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5a0d0a1a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