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e118bbcf0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fde2f11b74660"/>
  </p:sldMasterIdLst>
  <p:sldIdLst>
    <p:sldId xmlns:r="http://schemas.openxmlformats.org/officeDocument/2006/relationships" id="256" r:id="Rba636dbf067b4810"/>
    <p:sldId xmlns:r="http://schemas.openxmlformats.org/officeDocument/2006/relationships" id="257" r:id="R0cc959d057b5477c"/>
    <p:sldId xmlns:r="http://schemas.openxmlformats.org/officeDocument/2006/relationships" id="258" r:id="R22946907dbcc4f4a"/>
    <p:sldId xmlns:r="http://schemas.openxmlformats.org/officeDocument/2006/relationships" id="259" r:id="R9f683d99ad5e454f"/>
    <p:sldId xmlns:r="http://schemas.openxmlformats.org/officeDocument/2006/relationships" id="260" r:id="R4dd6c23a8ad446fc"/>
    <p:sldId xmlns:r="http://schemas.openxmlformats.org/officeDocument/2006/relationships" id="261" r:id="R594434a70035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fde2f11b74660" /><Relationship Type="http://schemas.openxmlformats.org/officeDocument/2006/relationships/slide" Target="/ppt/slides/slide1.xml" Id="Rba636dbf067b4810" /><Relationship Type="http://schemas.openxmlformats.org/officeDocument/2006/relationships/slide" Target="/ppt/slides/slide2.xml" Id="R0cc959d057b5477c" /><Relationship Type="http://schemas.openxmlformats.org/officeDocument/2006/relationships/slide" Target="/ppt/slides/slide3.xml" Id="R22946907dbcc4f4a" /><Relationship Type="http://schemas.openxmlformats.org/officeDocument/2006/relationships/slide" Target="/ppt/slides/slide4.xml" Id="R9f683d99ad5e454f" /><Relationship Type="http://schemas.openxmlformats.org/officeDocument/2006/relationships/slide" Target="/ppt/slides/slide5.xml" Id="R4dd6c23a8ad446fc" /><Relationship Type="http://schemas.openxmlformats.org/officeDocument/2006/relationships/slide" Target="/ppt/slides/slide6.xml" Id="R594434a70035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9fa99aa3c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8e7e887d4b58" /><Relationship Type="http://schemas.openxmlformats.org/officeDocument/2006/relationships/theme" Target="/ppt/slideMasters/theme/theme1.xml" Id="R2a2368e6732d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d8e7e887d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53ae0720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9e9663f3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e892ee2d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18a12ebd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2e5c847e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ae961686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