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26b30546c047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ad1ff64a7f47f9"/>
  </p:sldMasterIdLst>
  <p:sldIdLst>
    <p:sldId xmlns:r="http://schemas.openxmlformats.org/officeDocument/2006/relationships" id="256" r:id="R973c6f1aacdd4ee4"/>
    <p:sldId xmlns:r="http://schemas.openxmlformats.org/officeDocument/2006/relationships" id="257" r:id="R9309043f952a4405"/>
    <p:sldId xmlns:r="http://schemas.openxmlformats.org/officeDocument/2006/relationships" id="258" r:id="R2e2c57a1cb4344fe"/>
    <p:sldId xmlns:r="http://schemas.openxmlformats.org/officeDocument/2006/relationships" id="259" r:id="R2971fd8c6c1242ac"/>
    <p:sldId xmlns:r="http://schemas.openxmlformats.org/officeDocument/2006/relationships" id="260" r:id="R54bc5309120e4897"/>
    <p:sldId xmlns:r="http://schemas.openxmlformats.org/officeDocument/2006/relationships" id="261" r:id="R801876008e464c79"/>
    <p:sldId xmlns:r="http://schemas.openxmlformats.org/officeDocument/2006/relationships" id="262" r:id="R80ef6409feca4d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ad1ff64a7f47f9" /><Relationship Type="http://schemas.openxmlformats.org/officeDocument/2006/relationships/slide" Target="/ppt/slides/slide1.xml" Id="R973c6f1aacdd4ee4" /><Relationship Type="http://schemas.openxmlformats.org/officeDocument/2006/relationships/slide" Target="/ppt/slides/slide2.xml" Id="R9309043f952a4405" /><Relationship Type="http://schemas.openxmlformats.org/officeDocument/2006/relationships/slide" Target="/ppt/slides/slide3.xml" Id="R2e2c57a1cb4344fe" /><Relationship Type="http://schemas.openxmlformats.org/officeDocument/2006/relationships/slide" Target="/ppt/slides/slide4.xml" Id="R2971fd8c6c1242ac" /><Relationship Type="http://schemas.openxmlformats.org/officeDocument/2006/relationships/slide" Target="/ppt/slides/slide5.xml" Id="R54bc5309120e4897" /><Relationship Type="http://schemas.openxmlformats.org/officeDocument/2006/relationships/slide" Target="/ppt/slides/slide6.xml" Id="R801876008e464c79" /><Relationship Type="http://schemas.openxmlformats.org/officeDocument/2006/relationships/slide" Target="/ppt/slides/slide7.xml" Id="R80ef6409feca4d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47c477b5f040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96e6e67b94d57" /><Relationship Type="http://schemas.openxmlformats.org/officeDocument/2006/relationships/theme" Target="/ppt/slideMasters/theme/theme1.xml" Id="Rdfc976a2daff4f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e96e6e67b94d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5cf9ee8bb4c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a3fde85f742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53ded268a44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6bac614ec4a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24e74149f4c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8227e2d064e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551eaef6e41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MONDRIAN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MONDRIAN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339 801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−19 313 583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−25 557 070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32 377 246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106 437 330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VON KROGH ØYSTEIN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991 237 380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