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b31a1451c143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50a5d7a5394393"/>
  </p:sldMasterIdLst>
  <p:sldIdLst>
    <p:sldId xmlns:r="http://schemas.openxmlformats.org/officeDocument/2006/relationships" id="256" r:id="Rab9df504a8594b4e"/>
    <p:sldId xmlns:r="http://schemas.openxmlformats.org/officeDocument/2006/relationships" id="257" r:id="R6f460f7f78cc4b58"/>
    <p:sldId xmlns:r="http://schemas.openxmlformats.org/officeDocument/2006/relationships" id="258" r:id="R99e3ba47f35d4173"/>
    <p:sldId xmlns:r="http://schemas.openxmlformats.org/officeDocument/2006/relationships" id="259" r:id="Re4c361013ada4fdf"/>
    <p:sldId xmlns:r="http://schemas.openxmlformats.org/officeDocument/2006/relationships" id="260" r:id="Ra2c5215cc0f54b40"/>
    <p:sldId xmlns:r="http://schemas.openxmlformats.org/officeDocument/2006/relationships" id="261" r:id="R5f469cc6a0bf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0a5d7a5394393" /><Relationship Type="http://schemas.openxmlformats.org/officeDocument/2006/relationships/slide" Target="/ppt/slides/slide1.xml" Id="Rab9df504a8594b4e" /><Relationship Type="http://schemas.openxmlformats.org/officeDocument/2006/relationships/slide" Target="/ppt/slides/slide2.xml" Id="R6f460f7f78cc4b58" /><Relationship Type="http://schemas.openxmlformats.org/officeDocument/2006/relationships/slide" Target="/ppt/slides/slide3.xml" Id="R99e3ba47f35d4173" /><Relationship Type="http://schemas.openxmlformats.org/officeDocument/2006/relationships/slide" Target="/ppt/slides/slide4.xml" Id="Re4c361013ada4fdf" /><Relationship Type="http://schemas.openxmlformats.org/officeDocument/2006/relationships/slide" Target="/ppt/slides/slide5.xml" Id="Ra2c5215cc0f54b40" /><Relationship Type="http://schemas.openxmlformats.org/officeDocument/2006/relationships/slide" Target="/ppt/slides/slide6.xml" Id="R5f469cc6a0bf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a063ce38d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41d29f4e0479c" /><Relationship Type="http://schemas.openxmlformats.org/officeDocument/2006/relationships/theme" Target="/ppt/slideMasters/theme/theme1.xml" Id="R34cc7699129d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41d29f4e0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82828a92946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d33ac9eb6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1f100a8f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fcd2867c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a8551240f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88abc530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26 230 161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991 194 290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