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462d9ddcb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152cf2f174fd6"/>
  </p:sldMasterIdLst>
  <p:sldIdLst>
    <p:sldId xmlns:r="http://schemas.openxmlformats.org/officeDocument/2006/relationships" id="256" r:id="R3a36748372df4c18"/>
    <p:sldId xmlns:r="http://schemas.openxmlformats.org/officeDocument/2006/relationships" id="257" r:id="R009f0022961641f2"/>
    <p:sldId xmlns:r="http://schemas.openxmlformats.org/officeDocument/2006/relationships" id="258" r:id="Rae3ed3d8374241e3"/>
    <p:sldId xmlns:r="http://schemas.openxmlformats.org/officeDocument/2006/relationships" id="259" r:id="R149664682bbf4f04"/>
    <p:sldId xmlns:r="http://schemas.openxmlformats.org/officeDocument/2006/relationships" id="260" r:id="R17d60c4a3d5c4c8b"/>
    <p:sldId xmlns:r="http://schemas.openxmlformats.org/officeDocument/2006/relationships" id="261" r:id="R10d7a332f3a3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152cf2f174fd6" /><Relationship Type="http://schemas.openxmlformats.org/officeDocument/2006/relationships/slide" Target="/ppt/slides/slide1.xml" Id="R3a36748372df4c18" /><Relationship Type="http://schemas.openxmlformats.org/officeDocument/2006/relationships/slide" Target="/ppt/slides/slide2.xml" Id="R009f0022961641f2" /><Relationship Type="http://schemas.openxmlformats.org/officeDocument/2006/relationships/slide" Target="/ppt/slides/slide3.xml" Id="Rae3ed3d8374241e3" /><Relationship Type="http://schemas.openxmlformats.org/officeDocument/2006/relationships/slide" Target="/ppt/slides/slide4.xml" Id="R149664682bbf4f04" /><Relationship Type="http://schemas.openxmlformats.org/officeDocument/2006/relationships/slide" Target="/ppt/slides/slide5.xml" Id="R17d60c4a3d5c4c8b" /><Relationship Type="http://schemas.openxmlformats.org/officeDocument/2006/relationships/slide" Target="/ppt/slides/slide6.xml" Id="R10d7a332f3a3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30af7ca0074f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c56c416ea438b" /><Relationship Type="http://schemas.openxmlformats.org/officeDocument/2006/relationships/theme" Target="/ppt/slideMasters/theme/theme1.xml" Id="Rda5c979bc3c5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c56c416ea43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4760a1845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b8a1ed5c6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8d66f2d9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267a37e3345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0b06c627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faf04a882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991 194 290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BOLIG AS</a:t>
            </a:r>
          </a:p>
        </p:txBody>
      </p:sp>
    </p:spTree>
  </p:cSld>
  <p:clrMapOvr>
    <a:masterClrMapping xmlns:a="http://schemas.openxmlformats.org/drawingml/2006/main"/>
  </p:clrMapOvr>
</p:sld>
</file>