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18462d714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90ad6ef12425f"/>
  </p:sldMasterIdLst>
  <p:sldIdLst>
    <p:sldId xmlns:r="http://schemas.openxmlformats.org/officeDocument/2006/relationships" id="256" r:id="Rfce20bb25fe84650"/>
    <p:sldId xmlns:r="http://schemas.openxmlformats.org/officeDocument/2006/relationships" id="257" r:id="R4013e58a1a1e4df6"/>
    <p:sldId xmlns:r="http://schemas.openxmlformats.org/officeDocument/2006/relationships" id="258" r:id="Rb695d69044734948"/>
    <p:sldId xmlns:r="http://schemas.openxmlformats.org/officeDocument/2006/relationships" id="259" r:id="R62b197ed48fc4b8f"/>
    <p:sldId xmlns:r="http://schemas.openxmlformats.org/officeDocument/2006/relationships" id="260" r:id="Rcad011c652444fd4"/>
    <p:sldId xmlns:r="http://schemas.openxmlformats.org/officeDocument/2006/relationships" id="261" r:id="Rab3ffa9310654a72"/>
    <p:sldId xmlns:r="http://schemas.openxmlformats.org/officeDocument/2006/relationships" id="262" r:id="R6b5d4a87239e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90ad6ef12425f" /><Relationship Type="http://schemas.openxmlformats.org/officeDocument/2006/relationships/slide" Target="/ppt/slides/slide1.xml" Id="Rfce20bb25fe84650" /><Relationship Type="http://schemas.openxmlformats.org/officeDocument/2006/relationships/slide" Target="/ppt/slides/slide2.xml" Id="R4013e58a1a1e4df6" /><Relationship Type="http://schemas.openxmlformats.org/officeDocument/2006/relationships/slide" Target="/ppt/slides/slide3.xml" Id="Rb695d69044734948" /><Relationship Type="http://schemas.openxmlformats.org/officeDocument/2006/relationships/slide" Target="/ppt/slides/slide4.xml" Id="R62b197ed48fc4b8f" /><Relationship Type="http://schemas.openxmlformats.org/officeDocument/2006/relationships/slide" Target="/ppt/slides/slide5.xml" Id="Rcad011c652444fd4" /><Relationship Type="http://schemas.openxmlformats.org/officeDocument/2006/relationships/slide" Target="/ppt/slides/slide6.xml" Id="Rab3ffa9310654a72" /><Relationship Type="http://schemas.openxmlformats.org/officeDocument/2006/relationships/slide" Target="/ppt/slides/slide7.xml" Id="R6b5d4a87239e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468d3c99a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59434bf84b03" /><Relationship Type="http://schemas.openxmlformats.org/officeDocument/2006/relationships/theme" Target="/ppt/slideMasters/theme/theme1.xml" Id="R21a29d346206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259434bf8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25012fd12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429febb54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3b868e6d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927b2e54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1103f575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b9ffcd6b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126d64ac0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LUNDEKVAM COLIN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