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4dac6aad8d45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cff4071d0249f9"/>
  </p:sldMasterIdLst>
  <p:sldIdLst>
    <p:sldId xmlns:r="http://schemas.openxmlformats.org/officeDocument/2006/relationships" id="256" r:id="R4bea2a66f6a44423"/>
    <p:sldId xmlns:r="http://schemas.openxmlformats.org/officeDocument/2006/relationships" id="257" r:id="Rcde62c4b411e46c3"/>
    <p:sldId xmlns:r="http://schemas.openxmlformats.org/officeDocument/2006/relationships" id="258" r:id="Rc1ed1eff57864850"/>
    <p:sldId xmlns:r="http://schemas.openxmlformats.org/officeDocument/2006/relationships" id="259" r:id="Ra5bdd10047724d34"/>
    <p:sldId xmlns:r="http://schemas.openxmlformats.org/officeDocument/2006/relationships" id="260" r:id="R4626311c5ac445d4"/>
    <p:sldId xmlns:r="http://schemas.openxmlformats.org/officeDocument/2006/relationships" id="261" r:id="R2d1a38382c544b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cff4071d0249f9" /><Relationship Type="http://schemas.openxmlformats.org/officeDocument/2006/relationships/slide" Target="/ppt/slides/slide1.xml" Id="R4bea2a66f6a44423" /><Relationship Type="http://schemas.openxmlformats.org/officeDocument/2006/relationships/slide" Target="/ppt/slides/slide2.xml" Id="Rcde62c4b411e46c3" /><Relationship Type="http://schemas.openxmlformats.org/officeDocument/2006/relationships/slide" Target="/ppt/slides/slide3.xml" Id="Rc1ed1eff57864850" /><Relationship Type="http://schemas.openxmlformats.org/officeDocument/2006/relationships/slide" Target="/ppt/slides/slide4.xml" Id="Ra5bdd10047724d34" /><Relationship Type="http://schemas.openxmlformats.org/officeDocument/2006/relationships/slide" Target="/ppt/slides/slide5.xml" Id="R4626311c5ac445d4" /><Relationship Type="http://schemas.openxmlformats.org/officeDocument/2006/relationships/slide" Target="/ppt/slides/slide6.xml" Id="R2d1a38382c544b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c95598bff54f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dfc0b08d645a0" /><Relationship Type="http://schemas.openxmlformats.org/officeDocument/2006/relationships/theme" Target="/ppt/slideMasters/theme/theme1.xml" Id="R3101d08dbf3844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4dfc0b08d645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c9aca090640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cc19d6e104a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31dbff6e543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34dc5599344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09521d2f34f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1d86bc3754d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00 30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revisor@vestrevisjon.no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991 193 448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