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8d9ecc56f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d76f4ce664af5"/>
  </p:sldMasterIdLst>
  <p:sldIdLst>
    <p:sldId xmlns:r="http://schemas.openxmlformats.org/officeDocument/2006/relationships" id="256" r:id="R1405a6be2a074687"/>
    <p:sldId xmlns:r="http://schemas.openxmlformats.org/officeDocument/2006/relationships" id="257" r:id="R92515bae14b74ec6"/>
    <p:sldId xmlns:r="http://schemas.openxmlformats.org/officeDocument/2006/relationships" id="258" r:id="R7ab03517ed184eff"/>
    <p:sldId xmlns:r="http://schemas.openxmlformats.org/officeDocument/2006/relationships" id="259" r:id="Rf8a63c12081046ac"/>
    <p:sldId xmlns:r="http://schemas.openxmlformats.org/officeDocument/2006/relationships" id="260" r:id="Rb420b2ffd71946c6"/>
    <p:sldId xmlns:r="http://schemas.openxmlformats.org/officeDocument/2006/relationships" id="261" r:id="Rea7f3e62ae904ffa"/>
    <p:sldId xmlns:r="http://schemas.openxmlformats.org/officeDocument/2006/relationships" id="262" r:id="R49fa1d76f3ed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d76f4ce664af5" /><Relationship Type="http://schemas.openxmlformats.org/officeDocument/2006/relationships/slide" Target="/ppt/slides/slide1.xml" Id="R1405a6be2a074687" /><Relationship Type="http://schemas.openxmlformats.org/officeDocument/2006/relationships/slide" Target="/ppt/slides/slide2.xml" Id="R92515bae14b74ec6" /><Relationship Type="http://schemas.openxmlformats.org/officeDocument/2006/relationships/slide" Target="/ppt/slides/slide3.xml" Id="R7ab03517ed184eff" /><Relationship Type="http://schemas.openxmlformats.org/officeDocument/2006/relationships/slide" Target="/ppt/slides/slide4.xml" Id="Rf8a63c12081046ac" /><Relationship Type="http://schemas.openxmlformats.org/officeDocument/2006/relationships/slide" Target="/ppt/slides/slide5.xml" Id="Rb420b2ffd71946c6" /><Relationship Type="http://schemas.openxmlformats.org/officeDocument/2006/relationships/slide" Target="/ppt/slides/slide6.xml" Id="Rea7f3e62ae904ffa" /><Relationship Type="http://schemas.openxmlformats.org/officeDocument/2006/relationships/slide" Target="/ppt/slides/slide7.xml" Id="R49fa1d76f3ed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a171eddb9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4fc357ef45d1" /><Relationship Type="http://schemas.openxmlformats.org/officeDocument/2006/relationships/theme" Target="/ppt/slideMasters/theme/theme1.xml" Id="R332ffb43eaa5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b4fc357ef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0ae333fda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6c1fd4c5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fb1390f4b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21a681045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08128fcc0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f9be294e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3aa54d49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