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7957ce134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3ec858b934551"/>
  </p:sldMasterIdLst>
  <p:sldIdLst>
    <p:sldId xmlns:r="http://schemas.openxmlformats.org/officeDocument/2006/relationships" id="256" r:id="Rf127e8caa25143ec"/>
    <p:sldId xmlns:r="http://schemas.openxmlformats.org/officeDocument/2006/relationships" id="257" r:id="R4865d278747a4fc2"/>
    <p:sldId xmlns:r="http://schemas.openxmlformats.org/officeDocument/2006/relationships" id="258" r:id="R0e9b85cd0f0e4a8a"/>
    <p:sldId xmlns:r="http://schemas.openxmlformats.org/officeDocument/2006/relationships" id="259" r:id="R08c6986bfa4248dc"/>
    <p:sldId xmlns:r="http://schemas.openxmlformats.org/officeDocument/2006/relationships" id="260" r:id="R7d59ea86dba5430d"/>
    <p:sldId xmlns:r="http://schemas.openxmlformats.org/officeDocument/2006/relationships" id="261" r:id="R1c60dfcbffe5494d"/>
    <p:sldId xmlns:r="http://schemas.openxmlformats.org/officeDocument/2006/relationships" id="262" r:id="Rcd5c7f6cfcfc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3ec858b934551" /><Relationship Type="http://schemas.openxmlformats.org/officeDocument/2006/relationships/slide" Target="/ppt/slides/slide1.xml" Id="Rf127e8caa25143ec" /><Relationship Type="http://schemas.openxmlformats.org/officeDocument/2006/relationships/slide" Target="/ppt/slides/slide2.xml" Id="R4865d278747a4fc2" /><Relationship Type="http://schemas.openxmlformats.org/officeDocument/2006/relationships/slide" Target="/ppt/slides/slide3.xml" Id="R0e9b85cd0f0e4a8a" /><Relationship Type="http://schemas.openxmlformats.org/officeDocument/2006/relationships/slide" Target="/ppt/slides/slide4.xml" Id="R08c6986bfa4248dc" /><Relationship Type="http://schemas.openxmlformats.org/officeDocument/2006/relationships/slide" Target="/ppt/slides/slide5.xml" Id="R7d59ea86dba5430d" /><Relationship Type="http://schemas.openxmlformats.org/officeDocument/2006/relationships/slide" Target="/ppt/slides/slide6.xml" Id="R1c60dfcbffe5494d" /><Relationship Type="http://schemas.openxmlformats.org/officeDocument/2006/relationships/slide" Target="/ppt/slides/slide7.xml" Id="Rcd5c7f6cfcfc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dfcf2c2b9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e9f00e16e4406" /><Relationship Type="http://schemas.openxmlformats.org/officeDocument/2006/relationships/theme" Target="/ppt/slideMasters/theme/theme1.xml" Id="R52b198b66894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e9f00e16e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89177cd62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727c432da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ffbbe6c71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2657dfebb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5f83f775b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c71c18b23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dcdae6eaa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