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11dc06475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6b96ef1ef44f0"/>
  </p:sldMasterIdLst>
  <p:sldIdLst>
    <p:sldId xmlns:r="http://schemas.openxmlformats.org/officeDocument/2006/relationships" id="256" r:id="R662a50af5d7e466c"/>
    <p:sldId xmlns:r="http://schemas.openxmlformats.org/officeDocument/2006/relationships" id="257" r:id="Rb40dbee89db444ec"/>
    <p:sldId xmlns:r="http://schemas.openxmlformats.org/officeDocument/2006/relationships" id="258" r:id="Rebe23d540a0c43db"/>
    <p:sldId xmlns:r="http://schemas.openxmlformats.org/officeDocument/2006/relationships" id="259" r:id="Ra144416c7e2d4f88"/>
    <p:sldId xmlns:r="http://schemas.openxmlformats.org/officeDocument/2006/relationships" id="260" r:id="Rb5cf988107c849fe"/>
    <p:sldId xmlns:r="http://schemas.openxmlformats.org/officeDocument/2006/relationships" id="261" r:id="R1db732f396a8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6b96ef1ef44f0" /><Relationship Type="http://schemas.openxmlformats.org/officeDocument/2006/relationships/slide" Target="/ppt/slides/slide1.xml" Id="R662a50af5d7e466c" /><Relationship Type="http://schemas.openxmlformats.org/officeDocument/2006/relationships/slide" Target="/ppt/slides/slide2.xml" Id="Rb40dbee89db444ec" /><Relationship Type="http://schemas.openxmlformats.org/officeDocument/2006/relationships/slide" Target="/ppt/slides/slide3.xml" Id="Rebe23d540a0c43db" /><Relationship Type="http://schemas.openxmlformats.org/officeDocument/2006/relationships/slide" Target="/ppt/slides/slide4.xml" Id="Ra144416c7e2d4f88" /><Relationship Type="http://schemas.openxmlformats.org/officeDocument/2006/relationships/slide" Target="/ppt/slides/slide5.xml" Id="Rb5cf988107c849fe" /><Relationship Type="http://schemas.openxmlformats.org/officeDocument/2006/relationships/slide" Target="/ppt/slides/slide6.xml" Id="R1db732f396a8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78b34c1b8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c2dd4842b46fc" /><Relationship Type="http://schemas.openxmlformats.org/officeDocument/2006/relationships/theme" Target="/ppt/slideMasters/theme/theme1.xml" Id="R6ca886ba6c8b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7c2dd4842b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d777132ff4a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0b307706049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0024887f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53070db6c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56592a0b1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6a288170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991 166 653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ZITAS AS</a:t>
            </a:r>
          </a:p>
        </p:txBody>
      </p:sp>
    </p:spTree>
  </p:cSld>
  <p:clrMapOvr>
    <a:masterClrMapping xmlns:a="http://schemas.openxmlformats.org/drawingml/2006/main"/>
  </p:clrMapOvr>
</p:sld>
</file>