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a118b4fc8cf41d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5eac856c9b84491"/>
  </p:sldMasterIdLst>
  <p:sldIdLst>
    <p:sldId xmlns:r="http://schemas.openxmlformats.org/officeDocument/2006/relationships" id="256" r:id="R8bf8407ec11f4513"/>
    <p:sldId xmlns:r="http://schemas.openxmlformats.org/officeDocument/2006/relationships" id="257" r:id="R258504fa564745ed"/>
    <p:sldId xmlns:r="http://schemas.openxmlformats.org/officeDocument/2006/relationships" id="258" r:id="R8ad364fafaee4989"/>
    <p:sldId xmlns:r="http://schemas.openxmlformats.org/officeDocument/2006/relationships" id="259" r:id="Rd97921e9fa8b40cc"/>
    <p:sldId xmlns:r="http://schemas.openxmlformats.org/officeDocument/2006/relationships" id="260" r:id="R99914213bfe145a3"/>
    <p:sldId xmlns:r="http://schemas.openxmlformats.org/officeDocument/2006/relationships" id="261" r:id="R889fc2fe21b749d3"/>
    <p:sldId xmlns:r="http://schemas.openxmlformats.org/officeDocument/2006/relationships" id="262" r:id="R3032f8ec9d4a4c7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eac856c9b84491" /><Relationship Type="http://schemas.openxmlformats.org/officeDocument/2006/relationships/slide" Target="/ppt/slides/slide1.xml" Id="R8bf8407ec11f4513" /><Relationship Type="http://schemas.openxmlformats.org/officeDocument/2006/relationships/slide" Target="/ppt/slides/slide2.xml" Id="R258504fa564745ed" /><Relationship Type="http://schemas.openxmlformats.org/officeDocument/2006/relationships/slide" Target="/ppt/slides/slide3.xml" Id="R8ad364fafaee4989" /><Relationship Type="http://schemas.openxmlformats.org/officeDocument/2006/relationships/slide" Target="/ppt/slides/slide4.xml" Id="Rd97921e9fa8b40cc" /><Relationship Type="http://schemas.openxmlformats.org/officeDocument/2006/relationships/slide" Target="/ppt/slides/slide5.xml" Id="R99914213bfe145a3" /><Relationship Type="http://schemas.openxmlformats.org/officeDocument/2006/relationships/slide" Target="/ppt/slides/slide6.xml" Id="R889fc2fe21b749d3" /><Relationship Type="http://schemas.openxmlformats.org/officeDocument/2006/relationships/slide" Target="/ppt/slides/slide7.xml" Id="R3032f8ec9d4a4c7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f588b713c43d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ac31fe59184caa" /><Relationship Type="http://schemas.openxmlformats.org/officeDocument/2006/relationships/theme" Target="/ppt/slideMasters/theme/theme1.xml" Id="Ra95e82e1eb284a7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1ac31fe59184c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bb235d0c37432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bde0a1ea7e48d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6efaa890114ae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f0cd84d1834ee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a3aca2519c442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ba4707118cf48b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5f71425dd141a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AGDER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AGDER REVISJON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3 022 601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1 216 416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944 854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100 040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1 757 836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SKAAR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ROLV JOHAN FURULUND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Banehaven 4A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4612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95 98 57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post@agderrevisjon.no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991 163 905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AGDER REVISJON AS</a:t>
            </a:r>
          </a:p>
        </p:txBody>
      </p:sp>
    </p:spTree>
  </p:cSld>
  <p:clrMapOvr>
    <a:masterClrMapping xmlns:a="http://schemas.openxmlformats.org/drawingml/2006/main"/>
  </p:clrMapOvr>
</p:sld>
</file>