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5bd7b5cbf04a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e31f93169745e0"/>
  </p:sldMasterIdLst>
  <p:sldIdLst>
    <p:sldId xmlns:r="http://schemas.openxmlformats.org/officeDocument/2006/relationships" id="256" r:id="R5572f4cfc1504ea5"/>
    <p:sldId xmlns:r="http://schemas.openxmlformats.org/officeDocument/2006/relationships" id="257" r:id="R21fde98d7bf545d5"/>
    <p:sldId xmlns:r="http://schemas.openxmlformats.org/officeDocument/2006/relationships" id="258" r:id="Rdfff1b280b3e4603"/>
    <p:sldId xmlns:r="http://schemas.openxmlformats.org/officeDocument/2006/relationships" id="259" r:id="R66ff5d804e2c4fd4"/>
    <p:sldId xmlns:r="http://schemas.openxmlformats.org/officeDocument/2006/relationships" id="260" r:id="R035a8c5e316c4adf"/>
    <p:sldId xmlns:r="http://schemas.openxmlformats.org/officeDocument/2006/relationships" id="261" r:id="R3da55de294174d6f"/>
    <p:sldId xmlns:r="http://schemas.openxmlformats.org/officeDocument/2006/relationships" id="262" r:id="Rc145cc0b1f2d42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e31f93169745e0" /><Relationship Type="http://schemas.openxmlformats.org/officeDocument/2006/relationships/slide" Target="/ppt/slides/slide1.xml" Id="R5572f4cfc1504ea5" /><Relationship Type="http://schemas.openxmlformats.org/officeDocument/2006/relationships/slide" Target="/ppt/slides/slide2.xml" Id="R21fde98d7bf545d5" /><Relationship Type="http://schemas.openxmlformats.org/officeDocument/2006/relationships/slide" Target="/ppt/slides/slide3.xml" Id="Rdfff1b280b3e4603" /><Relationship Type="http://schemas.openxmlformats.org/officeDocument/2006/relationships/slide" Target="/ppt/slides/slide4.xml" Id="R66ff5d804e2c4fd4" /><Relationship Type="http://schemas.openxmlformats.org/officeDocument/2006/relationships/slide" Target="/ppt/slides/slide5.xml" Id="R035a8c5e316c4adf" /><Relationship Type="http://schemas.openxmlformats.org/officeDocument/2006/relationships/slide" Target="/ppt/slides/slide6.xml" Id="R3da55de294174d6f" /><Relationship Type="http://schemas.openxmlformats.org/officeDocument/2006/relationships/slide" Target="/ppt/slides/slide7.xml" Id="Rc145cc0b1f2d42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28f63aea1d47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e5d640f19435b" /><Relationship Type="http://schemas.openxmlformats.org/officeDocument/2006/relationships/theme" Target="/ppt/slideMasters/theme/theme1.xml" Id="Rcdcf4e763a7247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de5d640f1943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cb64a3b3740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07f6cb4f24b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1bedcca5548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41a71891549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a66ca05454c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3f21c131a4d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f79c2fc1c648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FRISIKT KIRKENÆR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FRISIKT KIRKENÆR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FRISIKT KIRKENÆR AS ble etablert [år] og holder til i Kirkenær.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FRISIKT KIRKENÆR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FRISIKT KIRKENÆR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FRISIKT KIRKENÆR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24 425 890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−1 657 732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−1 494 538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1 070 390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7 743 337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FRISIKT KIRKENÆR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FRISIKT ØST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FRISIKT KIRKENÆR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Solørvegen 1037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2260 Kirkenær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991 163 328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FRISIKT KIRKENÆR AS</a:t>
            </a:r>
          </a:p>
        </p:txBody>
      </p:sp>
    </p:spTree>
  </p:cSld>
  <p:clrMapOvr>
    <a:masterClrMapping xmlns:a="http://schemas.openxmlformats.org/drawingml/2006/main"/>
  </p:clrMapOvr>
</p:sld>
</file>