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3ed7f29e1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3fd34c62f4a6d"/>
  </p:sldMasterIdLst>
  <p:sldIdLst>
    <p:sldId xmlns:r="http://schemas.openxmlformats.org/officeDocument/2006/relationships" id="256" r:id="Rf2ba5860f3754914"/>
    <p:sldId xmlns:r="http://schemas.openxmlformats.org/officeDocument/2006/relationships" id="257" r:id="R6b8011164f7945db"/>
    <p:sldId xmlns:r="http://schemas.openxmlformats.org/officeDocument/2006/relationships" id="258" r:id="Re7ed83dc4df04a64"/>
    <p:sldId xmlns:r="http://schemas.openxmlformats.org/officeDocument/2006/relationships" id="259" r:id="R4357e412054f459d"/>
    <p:sldId xmlns:r="http://schemas.openxmlformats.org/officeDocument/2006/relationships" id="260" r:id="R37e6aba0269f41af"/>
    <p:sldId xmlns:r="http://schemas.openxmlformats.org/officeDocument/2006/relationships" id="261" r:id="R40e44bf48f7c4cb8"/>
    <p:sldId xmlns:r="http://schemas.openxmlformats.org/officeDocument/2006/relationships" id="262" r:id="Rb9b237d566c5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3fd34c62f4a6d" /><Relationship Type="http://schemas.openxmlformats.org/officeDocument/2006/relationships/slide" Target="/ppt/slides/slide1.xml" Id="Rf2ba5860f3754914" /><Relationship Type="http://schemas.openxmlformats.org/officeDocument/2006/relationships/slide" Target="/ppt/slides/slide2.xml" Id="R6b8011164f7945db" /><Relationship Type="http://schemas.openxmlformats.org/officeDocument/2006/relationships/slide" Target="/ppt/slides/slide3.xml" Id="Re7ed83dc4df04a64" /><Relationship Type="http://schemas.openxmlformats.org/officeDocument/2006/relationships/slide" Target="/ppt/slides/slide4.xml" Id="R4357e412054f459d" /><Relationship Type="http://schemas.openxmlformats.org/officeDocument/2006/relationships/slide" Target="/ppt/slides/slide5.xml" Id="R37e6aba0269f41af" /><Relationship Type="http://schemas.openxmlformats.org/officeDocument/2006/relationships/slide" Target="/ppt/slides/slide6.xml" Id="R40e44bf48f7c4cb8" /><Relationship Type="http://schemas.openxmlformats.org/officeDocument/2006/relationships/slide" Target="/ppt/slides/slide7.xml" Id="Rb9b237d566c5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101464f8f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bcb6f0004537" /><Relationship Type="http://schemas.openxmlformats.org/officeDocument/2006/relationships/theme" Target="/ppt/slideMasters/theme/theme1.xml" Id="R81229c4ec0c4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8bcb6f000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6fcb834a6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ad9506957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ed8401625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78dd84565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488e316ac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84109d9c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607ecc495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MASSTUA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MASSTUA INVEST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DAMÅS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Sortasvegen 381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991 116 869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MASSTUA INVEST AS</a:t>
            </a:r>
          </a:p>
        </p:txBody>
      </p:sp>
    </p:spTree>
  </p:cSld>
  <p:clrMapOvr>
    <a:masterClrMapping xmlns:a="http://schemas.openxmlformats.org/drawingml/2006/main"/>
  </p:clrMapOvr>
</p:sld>
</file>