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885d82179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faeb042bb4c04"/>
  </p:sldMasterIdLst>
  <p:sldIdLst>
    <p:sldId xmlns:r="http://schemas.openxmlformats.org/officeDocument/2006/relationships" id="256" r:id="Rbf73fe90f6394d41"/>
    <p:sldId xmlns:r="http://schemas.openxmlformats.org/officeDocument/2006/relationships" id="257" r:id="R82be58719e6a43ae"/>
    <p:sldId xmlns:r="http://schemas.openxmlformats.org/officeDocument/2006/relationships" id="258" r:id="R5f58ddadee994f9d"/>
    <p:sldId xmlns:r="http://schemas.openxmlformats.org/officeDocument/2006/relationships" id="259" r:id="R78a8658bb0124112"/>
    <p:sldId xmlns:r="http://schemas.openxmlformats.org/officeDocument/2006/relationships" id="260" r:id="Rf560bea8ce8f4dfd"/>
    <p:sldId xmlns:r="http://schemas.openxmlformats.org/officeDocument/2006/relationships" id="261" r:id="Rcdb30bb151974704"/>
    <p:sldId xmlns:r="http://schemas.openxmlformats.org/officeDocument/2006/relationships" id="262" r:id="R03cfea81109c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faeb042bb4c04" /><Relationship Type="http://schemas.openxmlformats.org/officeDocument/2006/relationships/slide" Target="/ppt/slides/slide1.xml" Id="Rbf73fe90f6394d41" /><Relationship Type="http://schemas.openxmlformats.org/officeDocument/2006/relationships/slide" Target="/ppt/slides/slide2.xml" Id="R82be58719e6a43ae" /><Relationship Type="http://schemas.openxmlformats.org/officeDocument/2006/relationships/slide" Target="/ppt/slides/slide3.xml" Id="R5f58ddadee994f9d" /><Relationship Type="http://schemas.openxmlformats.org/officeDocument/2006/relationships/slide" Target="/ppt/slides/slide4.xml" Id="R78a8658bb0124112" /><Relationship Type="http://schemas.openxmlformats.org/officeDocument/2006/relationships/slide" Target="/ppt/slides/slide5.xml" Id="Rf560bea8ce8f4dfd" /><Relationship Type="http://schemas.openxmlformats.org/officeDocument/2006/relationships/slide" Target="/ppt/slides/slide6.xml" Id="Rcdb30bb151974704" /><Relationship Type="http://schemas.openxmlformats.org/officeDocument/2006/relationships/slide" Target="/ppt/slides/slide7.xml" Id="R03cfea81109c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118928eac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0b20ec8d44a1" /><Relationship Type="http://schemas.openxmlformats.org/officeDocument/2006/relationships/theme" Target="/ppt/slideMasters/theme/theme1.xml" Id="R83f2a63ecd63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90b20ec8d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82f55f24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903a0026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ec9e9bac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72d5301e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f6f9e9b1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a64229e9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886af3129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