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a50ac123b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1d0fabb1a4f95"/>
  </p:sldMasterIdLst>
  <p:sldIdLst>
    <p:sldId xmlns:r="http://schemas.openxmlformats.org/officeDocument/2006/relationships" id="256" r:id="R93a5796daa3f4636"/>
    <p:sldId xmlns:r="http://schemas.openxmlformats.org/officeDocument/2006/relationships" id="257" r:id="R3b738d7b9b014289"/>
    <p:sldId xmlns:r="http://schemas.openxmlformats.org/officeDocument/2006/relationships" id="258" r:id="R0227935bbc0b4add"/>
    <p:sldId xmlns:r="http://schemas.openxmlformats.org/officeDocument/2006/relationships" id="259" r:id="R1b7615ae9b3b4ce3"/>
    <p:sldId xmlns:r="http://schemas.openxmlformats.org/officeDocument/2006/relationships" id="260" r:id="Rde01db207ffe478b"/>
    <p:sldId xmlns:r="http://schemas.openxmlformats.org/officeDocument/2006/relationships" id="261" r:id="Rc1ac5b665cf04668"/>
    <p:sldId xmlns:r="http://schemas.openxmlformats.org/officeDocument/2006/relationships" id="262" r:id="Rf924eb7f73a9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1d0fabb1a4f95" /><Relationship Type="http://schemas.openxmlformats.org/officeDocument/2006/relationships/slide" Target="/ppt/slides/slide1.xml" Id="R93a5796daa3f4636" /><Relationship Type="http://schemas.openxmlformats.org/officeDocument/2006/relationships/slide" Target="/ppt/slides/slide2.xml" Id="R3b738d7b9b014289" /><Relationship Type="http://schemas.openxmlformats.org/officeDocument/2006/relationships/slide" Target="/ppt/slides/slide3.xml" Id="R0227935bbc0b4add" /><Relationship Type="http://schemas.openxmlformats.org/officeDocument/2006/relationships/slide" Target="/ppt/slides/slide4.xml" Id="R1b7615ae9b3b4ce3" /><Relationship Type="http://schemas.openxmlformats.org/officeDocument/2006/relationships/slide" Target="/ppt/slides/slide5.xml" Id="Rde01db207ffe478b" /><Relationship Type="http://schemas.openxmlformats.org/officeDocument/2006/relationships/slide" Target="/ppt/slides/slide6.xml" Id="Rc1ac5b665cf04668" /><Relationship Type="http://schemas.openxmlformats.org/officeDocument/2006/relationships/slide" Target="/ppt/slides/slide7.xml" Id="Rf924eb7f73a9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d2ba70a5a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f070e4ed6417e" /><Relationship Type="http://schemas.openxmlformats.org/officeDocument/2006/relationships/theme" Target="/ppt/slideMasters/theme/theme1.xml" Id="Rdb3f3a91c4ea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f070e4ed6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d2f2c417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907e6de1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2ff0bc9c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eb796c99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e8f25917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a7d4933e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13bc8019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