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e3fec0823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ac572d7284e94"/>
  </p:sldMasterIdLst>
  <p:sldIdLst>
    <p:sldId xmlns:r="http://schemas.openxmlformats.org/officeDocument/2006/relationships" id="256" r:id="R9bd723733395487b"/>
    <p:sldId xmlns:r="http://schemas.openxmlformats.org/officeDocument/2006/relationships" id="257" r:id="R5399cad8c7ca4cc9"/>
    <p:sldId xmlns:r="http://schemas.openxmlformats.org/officeDocument/2006/relationships" id="258" r:id="R26e89f143ea94b08"/>
    <p:sldId xmlns:r="http://schemas.openxmlformats.org/officeDocument/2006/relationships" id="259" r:id="R40ad17b459194a02"/>
    <p:sldId xmlns:r="http://schemas.openxmlformats.org/officeDocument/2006/relationships" id="260" r:id="R4e4aab12749f4795"/>
    <p:sldId xmlns:r="http://schemas.openxmlformats.org/officeDocument/2006/relationships" id="261" r:id="R8bffcc035ddd4775"/>
    <p:sldId xmlns:r="http://schemas.openxmlformats.org/officeDocument/2006/relationships" id="262" r:id="R33f6b2a31685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ac572d7284e94" /><Relationship Type="http://schemas.openxmlformats.org/officeDocument/2006/relationships/slide" Target="/ppt/slides/slide1.xml" Id="R9bd723733395487b" /><Relationship Type="http://schemas.openxmlformats.org/officeDocument/2006/relationships/slide" Target="/ppt/slides/slide2.xml" Id="R5399cad8c7ca4cc9" /><Relationship Type="http://schemas.openxmlformats.org/officeDocument/2006/relationships/slide" Target="/ppt/slides/slide3.xml" Id="R26e89f143ea94b08" /><Relationship Type="http://schemas.openxmlformats.org/officeDocument/2006/relationships/slide" Target="/ppt/slides/slide4.xml" Id="R40ad17b459194a02" /><Relationship Type="http://schemas.openxmlformats.org/officeDocument/2006/relationships/slide" Target="/ppt/slides/slide5.xml" Id="R4e4aab12749f4795" /><Relationship Type="http://schemas.openxmlformats.org/officeDocument/2006/relationships/slide" Target="/ppt/slides/slide6.xml" Id="R8bffcc035ddd4775" /><Relationship Type="http://schemas.openxmlformats.org/officeDocument/2006/relationships/slide" Target="/ppt/slides/slide7.xml" Id="R33f6b2a31685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70f5c459e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3c5ae1e9e4e94" /><Relationship Type="http://schemas.openxmlformats.org/officeDocument/2006/relationships/theme" Target="/ppt/slideMasters/theme/theme1.xml" Id="Rc2e02898b3f5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3c5ae1e9e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490493053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aeae3b319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24fbb224b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f7743c9c9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1f1b7908c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5bb8ebb39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06c3492ce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8 742 142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LIV KARI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RANDI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HEGGEN GUNN MARGRETE 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RUTH-MARIE HØILUND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