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ce2da55ea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28b79676d4123"/>
  </p:sldMasterIdLst>
  <p:sldIdLst>
    <p:sldId xmlns:r="http://schemas.openxmlformats.org/officeDocument/2006/relationships" id="256" r:id="R3996478ac5514c17"/>
    <p:sldId xmlns:r="http://schemas.openxmlformats.org/officeDocument/2006/relationships" id="257" r:id="Ra477535335204741"/>
    <p:sldId xmlns:r="http://schemas.openxmlformats.org/officeDocument/2006/relationships" id="258" r:id="R1b6aabbb3a824b87"/>
    <p:sldId xmlns:r="http://schemas.openxmlformats.org/officeDocument/2006/relationships" id="259" r:id="R3fb7a9bfccc445d5"/>
    <p:sldId xmlns:r="http://schemas.openxmlformats.org/officeDocument/2006/relationships" id="260" r:id="R676d4b5bff574fdd"/>
    <p:sldId xmlns:r="http://schemas.openxmlformats.org/officeDocument/2006/relationships" id="261" r:id="R9ae98e7c8656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28b79676d4123" /><Relationship Type="http://schemas.openxmlformats.org/officeDocument/2006/relationships/slide" Target="/ppt/slides/slide1.xml" Id="R3996478ac5514c17" /><Relationship Type="http://schemas.openxmlformats.org/officeDocument/2006/relationships/slide" Target="/ppt/slides/slide2.xml" Id="Ra477535335204741" /><Relationship Type="http://schemas.openxmlformats.org/officeDocument/2006/relationships/slide" Target="/ppt/slides/slide3.xml" Id="R1b6aabbb3a824b87" /><Relationship Type="http://schemas.openxmlformats.org/officeDocument/2006/relationships/slide" Target="/ppt/slides/slide4.xml" Id="R3fb7a9bfccc445d5" /><Relationship Type="http://schemas.openxmlformats.org/officeDocument/2006/relationships/slide" Target="/ppt/slides/slide5.xml" Id="R676d4b5bff574fdd" /><Relationship Type="http://schemas.openxmlformats.org/officeDocument/2006/relationships/slide" Target="/ppt/slides/slide6.xml" Id="R9ae98e7c8656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a9095a132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8718adc3f42be" /><Relationship Type="http://schemas.openxmlformats.org/officeDocument/2006/relationships/theme" Target="/ppt/slideMasters/theme/theme1.xml" Id="R8d4787e6f79f41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8718adc3f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4f549cb5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9d994eef2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71b097e042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367644ec1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86fc2155c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4c385c3ef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