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c8e7f51a540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0b62db863483f"/>
  </p:sldMasterIdLst>
  <p:sldIdLst>
    <p:sldId xmlns:r="http://schemas.openxmlformats.org/officeDocument/2006/relationships" id="256" r:id="R31d960bb95bb420d"/>
    <p:sldId xmlns:r="http://schemas.openxmlformats.org/officeDocument/2006/relationships" id="257" r:id="Rfe981c014c1f4dbf"/>
    <p:sldId xmlns:r="http://schemas.openxmlformats.org/officeDocument/2006/relationships" id="258" r:id="R3aa58451dd23438e"/>
    <p:sldId xmlns:r="http://schemas.openxmlformats.org/officeDocument/2006/relationships" id="259" r:id="Rc452f81c4c1c4f48"/>
    <p:sldId xmlns:r="http://schemas.openxmlformats.org/officeDocument/2006/relationships" id="260" r:id="R61903b155a954535"/>
    <p:sldId xmlns:r="http://schemas.openxmlformats.org/officeDocument/2006/relationships" id="261" r:id="R980793373c1d447b"/>
    <p:sldId xmlns:r="http://schemas.openxmlformats.org/officeDocument/2006/relationships" id="262" r:id="Rec4f6b549e8e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0b62db863483f" /><Relationship Type="http://schemas.openxmlformats.org/officeDocument/2006/relationships/slide" Target="/ppt/slides/slide1.xml" Id="R31d960bb95bb420d" /><Relationship Type="http://schemas.openxmlformats.org/officeDocument/2006/relationships/slide" Target="/ppt/slides/slide2.xml" Id="Rfe981c014c1f4dbf" /><Relationship Type="http://schemas.openxmlformats.org/officeDocument/2006/relationships/slide" Target="/ppt/slides/slide3.xml" Id="R3aa58451dd23438e" /><Relationship Type="http://schemas.openxmlformats.org/officeDocument/2006/relationships/slide" Target="/ppt/slides/slide4.xml" Id="Rc452f81c4c1c4f48" /><Relationship Type="http://schemas.openxmlformats.org/officeDocument/2006/relationships/slide" Target="/ppt/slides/slide5.xml" Id="R61903b155a954535" /><Relationship Type="http://schemas.openxmlformats.org/officeDocument/2006/relationships/slide" Target="/ppt/slides/slide6.xml" Id="R980793373c1d447b" /><Relationship Type="http://schemas.openxmlformats.org/officeDocument/2006/relationships/slide" Target="/ppt/slides/slide7.xml" Id="Rec4f6b549e8e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7b0e610a0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5d801ade444fa" /><Relationship Type="http://schemas.openxmlformats.org/officeDocument/2006/relationships/theme" Target="/ppt/slideMasters/theme/theme1.xml" Id="R1dba0f13400b46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5d801ade4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72cc34e71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ab7d767f0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a0bc573e2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931041efe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45d3359c0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ea81e8cad4a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d36681560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MONTEBELLO VINSELSKAP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MONTEBELLO VINSELSKAP OG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24 353 182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24 422 982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KARL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Adv.firmaet SGB Storløkken AS, Parkveien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seg@sitma.no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990 908 958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