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dea35c9b0e44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8a89f55769499a"/>
  </p:sldMasterIdLst>
  <p:sldIdLst>
    <p:sldId xmlns:r="http://schemas.openxmlformats.org/officeDocument/2006/relationships" id="256" r:id="R33aee091f04747f0"/>
    <p:sldId xmlns:r="http://schemas.openxmlformats.org/officeDocument/2006/relationships" id="257" r:id="Raae2170e1d9f4f0f"/>
    <p:sldId xmlns:r="http://schemas.openxmlformats.org/officeDocument/2006/relationships" id="258" r:id="R97430334fdc64324"/>
    <p:sldId xmlns:r="http://schemas.openxmlformats.org/officeDocument/2006/relationships" id="259" r:id="Ra7c1e905a00248c0"/>
    <p:sldId xmlns:r="http://schemas.openxmlformats.org/officeDocument/2006/relationships" id="260" r:id="R1860c130e7fe42da"/>
    <p:sldId xmlns:r="http://schemas.openxmlformats.org/officeDocument/2006/relationships" id="261" r:id="Rf68aa807a04a4cf6"/>
    <p:sldId xmlns:r="http://schemas.openxmlformats.org/officeDocument/2006/relationships" id="262" r:id="Rcecf94ba51ac42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8a89f55769499a" /><Relationship Type="http://schemas.openxmlformats.org/officeDocument/2006/relationships/slide" Target="/ppt/slides/slide1.xml" Id="R33aee091f04747f0" /><Relationship Type="http://schemas.openxmlformats.org/officeDocument/2006/relationships/slide" Target="/ppt/slides/slide2.xml" Id="Raae2170e1d9f4f0f" /><Relationship Type="http://schemas.openxmlformats.org/officeDocument/2006/relationships/slide" Target="/ppt/slides/slide3.xml" Id="R97430334fdc64324" /><Relationship Type="http://schemas.openxmlformats.org/officeDocument/2006/relationships/slide" Target="/ppt/slides/slide4.xml" Id="Ra7c1e905a00248c0" /><Relationship Type="http://schemas.openxmlformats.org/officeDocument/2006/relationships/slide" Target="/ppt/slides/slide5.xml" Id="R1860c130e7fe42da" /><Relationship Type="http://schemas.openxmlformats.org/officeDocument/2006/relationships/slide" Target="/ppt/slides/slide6.xml" Id="Rf68aa807a04a4cf6" /><Relationship Type="http://schemas.openxmlformats.org/officeDocument/2006/relationships/slide" Target="/ppt/slides/slide7.xml" Id="Rcecf94ba51ac42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590927e94f46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8cb777ad0461f" /><Relationship Type="http://schemas.openxmlformats.org/officeDocument/2006/relationships/theme" Target="/ppt/slideMasters/theme/theme1.xml" Id="R785a8965e6b541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48cb777ad046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d5c3f0ac64d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5482655904b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89e0365a942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54c8c1e7944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7f4c0da834e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5d0e354cc4a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e3bc81a4b47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KAARE MORTENSEN OSLO/AKERSHUS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KAARE MORTENSEN OSLO/AKERSHUS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KAARE MORTENSEN OSLO/AKERSHUS AS ble etablert [år] og holder til i Solbergelva.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KAARE MORTENSEN OSLO/AKERSHUS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KAARE MORTENSEN OSLO/AKERSHUS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KAARE MORTENSEN OSLO/AKERSHUS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136 859 241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9 595 318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35 267 611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99 941 987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KAARE MORTENSEN OSLO/AKERSHUS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KONSERNET MORTENSEN AS  –  40,6 %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HA-MS AS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PEVH INVEST AS  –  22,4 %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RUGGEN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KAARE MORTENSEN OSLO/AKERSHUS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Riksvei 106A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3057 Solbergelva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oslo@kaare-mortensen.as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www.kaare-mortensen.as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990 892 229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KAARE MORTENSEN OSLO/AKERSHUS AS</a:t>
            </a:r>
          </a:p>
        </p:txBody>
      </p:sp>
    </p:spTree>
  </p:cSld>
  <p:clrMapOvr>
    <a:masterClrMapping xmlns:a="http://schemas.openxmlformats.org/drawingml/2006/main"/>
  </p:clrMapOvr>
</p:sld>
</file>