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d4984634374a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69c9bdb4b24869"/>
  </p:sldMasterIdLst>
  <p:sldIdLst>
    <p:sldId xmlns:r="http://schemas.openxmlformats.org/officeDocument/2006/relationships" id="256" r:id="R6d689afb9f804c8c"/>
    <p:sldId xmlns:r="http://schemas.openxmlformats.org/officeDocument/2006/relationships" id="257" r:id="Rdb686c33630c4548"/>
    <p:sldId xmlns:r="http://schemas.openxmlformats.org/officeDocument/2006/relationships" id="258" r:id="Rfd7c09b5a90d4827"/>
    <p:sldId xmlns:r="http://schemas.openxmlformats.org/officeDocument/2006/relationships" id="259" r:id="R9847ac63e0f74f29"/>
    <p:sldId xmlns:r="http://schemas.openxmlformats.org/officeDocument/2006/relationships" id="260" r:id="R3f34258f4e2f41c0"/>
    <p:sldId xmlns:r="http://schemas.openxmlformats.org/officeDocument/2006/relationships" id="261" r:id="Rd147eed9980845f2"/>
    <p:sldId xmlns:r="http://schemas.openxmlformats.org/officeDocument/2006/relationships" id="262" r:id="Rd71a1b1b42104a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69c9bdb4b24869" /><Relationship Type="http://schemas.openxmlformats.org/officeDocument/2006/relationships/slide" Target="/ppt/slides/slide1.xml" Id="R6d689afb9f804c8c" /><Relationship Type="http://schemas.openxmlformats.org/officeDocument/2006/relationships/slide" Target="/ppt/slides/slide2.xml" Id="Rdb686c33630c4548" /><Relationship Type="http://schemas.openxmlformats.org/officeDocument/2006/relationships/slide" Target="/ppt/slides/slide3.xml" Id="Rfd7c09b5a90d4827" /><Relationship Type="http://schemas.openxmlformats.org/officeDocument/2006/relationships/slide" Target="/ppt/slides/slide4.xml" Id="R9847ac63e0f74f29" /><Relationship Type="http://schemas.openxmlformats.org/officeDocument/2006/relationships/slide" Target="/ppt/slides/slide5.xml" Id="R3f34258f4e2f41c0" /><Relationship Type="http://schemas.openxmlformats.org/officeDocument/2006/relationships/slide" Target="/ppt/slides/slide6.xml" Id="Rd147eed9980845f2" /><Relationship Type="http://schemas.openxmlformats.org/officeDocument/2006/relationships/slide" Target="/ppt/slides/slide7.xml" Id="Rd71a1b1b42104a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4d265461544c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0f918199c4ee8" /><Relationship Type="http://schemas.openxmlformats.org/officeDocument/2006/relationships/theme" Target="/ppt/slideMasters/theme/theme1.xml" Id="R38b6c8f24dee45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70f918199c4e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8f99e319c40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6eb4a0dfe48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3e35055464a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77171ec9d49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0bc415ea54d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11c9ff67f4e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770cca76542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BENTES SALONG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BENTES SALONG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BENTES SALONG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BENTES SALONG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BENTES SALONG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BENTES SALONG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6 945 890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182 990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2 174 758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4 012 496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BENTES SALONG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HYTTEBAKK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BENTES SALONG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Svartøyveien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990 841 977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BENTES SALONG AS</a:t>
            </a:r>
          </a:p>
        </p:txBody>
      </p:sp>
    </p:spTree>
  </p:cSld>
  <p:clrMapOvr>
    <a:masterClrMapping xmlns:a="http://schemas.openxmlformats.org/drawingml/2006/main"/>
  </p:clrMapOvr>
</p:sld>
</file>