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8341750aa6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3011f6476452f"/>
  </p:sldMasterIdLst>
  <p:sldIdLst>
    <p:sldId xmlns:r="http://schemas.openxmlformats.org/officeDocument/2006/relationships" id="256" r:id="Rd4fa9f2e5af04602"/>
    <p:sldId xmlns:r="http://schemas.openxmlformats.org/officeDocument/2006/relationships" id="257" r:id="Rbf6295d89b0f4e5d"/>
    <p:sldId xmlns:r="http://schemas.openxmlformats.org/officeDocument/2006/relationships" id="258" r:id="R5acbc54bb5c848ba"/>
    <p:sldId xmlns:r="http://schemas.openxmlformats.org/officeDocument/2006/relationships" id="259" r:id="Ra5e36a02d6e64ade"/>
    <p:sldId xmlns:r="http://schemas.openxmlformats.org/officeDocument/2006/relationships" id="260" r:id="Rc39a6b030f0f446d"/>
    <p:sldId xmlns:r="http://schemas.openxmlformats.org/officeDocument/2006/relationships" id="261" r:id="R66ab64a5a65d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3011f6476452f" /><Relationship Type="http://schemas.openxmlformats.org/officeDocument/2006/relationships/slide" Target="/ppt/slides/slide1.xml" Id="Rd4fa9f2e5af04602" /><Relationship Type="http://schemas.openxmlformats.org/officeDocument/2006/relationships/slide" Target="/ppt/slides/slide2.xml" Id="Rbf6295d89b0f4e5d" /><Relationship Type="http://schemas.openxmlformats.org/officeDocument/2006/relationships/slide" Target="/ppt/slides/slide3.xml" Id="R5acbc54bb5c848ba" /><Relationship Type="http://schemas.openxmlformats.org/officeDocument/2006/relationships/slide" Target="/ppt/slides/slide4.xml" Id="Ra5e36a02d6e64ade" /><Relationship Type="http://schemas.openxmlformats.org/officeDocument/2006/relationships/slide" Target="/ppt/slides/slide5.xml" Id="Rc39a6b030f0f446d" /><Relationship Type="http://schemas.openxmlformats.org/officeDocument/2006/relationships/slide" Target="/ppt/slides/slide6.xml" Id="R66ab64a5a65d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fa422942c4c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72fb615ea4055" /><Relationship Type="http://schemas.openxmlformats.org/officeDocument/2006/relationships/theme" Target="/ppt/slideMasters/theme/theme1.xml" Id="Rac79f4fee2b5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72fb615ea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8589d954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ce4f5859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b0638f5b54c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5ac0af82e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6cf8c9233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c4957e4d9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BENTES SALONG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Svartøyveien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990 841 977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