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a23a78ca8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f2ecf8fc949aa"/>
  </p:sldMasterIdLst>
  <p:sldIdLst>
    <p:sldId xmlns:r="http://schemas.openxmlformats.org/officeDocument/2006/relationships" id="256" r:id="R6dac4ffb815a44a0"/>
    <p:sldId xmlns:r="http://schemas.openxmlformats.org/officeDocument/2006/relationships" id="257" r:id="R45600668f10a43fd"/>
    <p:sldId xmlns:r="http://schemas.openxmlformats.org/officeDocument/2006/relationships" id="258" r:id="R68860692c84145d1"/>
    <p:sldId xmlns:r="http://schemas.openxmlformats.org/officeDocument/2006/relationships" id="259" r:id="R55270f1585904c30"/>
    <p:sldId xmlns:r="http://schemas.openxmlformats.org/officeDocument/2006/relationships" id="260" r:id="Rf95af3bda64e4c2a"/>
    <p:sldId xmlns:r="http://schemas.openxmlformats.org/officeDocument/2006/relationships" id="261" r:id="Ra91eac4e52754250"/>
    <p:sldId xmlns:r="http://schemas.openxmlformats.org/officeDocument/2006/relationships" id="262" r:id="Raccb56d63714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f2ecf8fc949aa" /><Relationship Type="http://schemas.openxmlformats.org/officeDocument/2006/relationships/slide" Target="/ppt/slides/slide1.xml" Id="R6dac4ffb815a44a0" /><Relationship Type="http://schemas.openxmlformats.org/officeDocument/2006/relationships/slide" Target="/ppt/slides/slide2.xml" Id="R45600668f10a43fd" /><Relationship Type="http://schemas.openxmlformats.org/officeDocument/2006/relationships/slide" Target="/ppt/slides/slide3.xml" Id="R68860692c84145d1" /><Relationship Type="http://schemas.openxmlformats.org/officeDocument/2006/relationships/slide" Target="/ppt/slides/slide4.xml" Id="R55270f1585904c30" /><Relationship Type="http://schemas.openxmlformats.org/officeDocument/2006/relationships/slide" Target="/ppt/slides/slide5.xml" Id="Rf95af3bda64e4c2a" /><Relationship Type="http://schemas.openxmlformats.org/officeDocument/2006/relationships/slide" Target="/ppt/slides/slide6.xml" Id="Ra91eac4e52754250" /><Relationship Type="http://schemas.openxmlformats.org/officeDocument/2006/relationships/slide" Target="/ppt/slides/slide7.xml" Id="Raccb56d63714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a5dbf8f59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97304c5449e0" /><Relationship Type="http://schemas.openxmlformats.org/officeDocument/2006/relationships/theme" Target="/ppt/slideMasters/theme/theme1.xml" Id="R8219654f83c5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e97304c54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c06f41ef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6e48c2e9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4b036327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e2eccb10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b4caca6f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f3238a09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df4795ca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