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3e38b9ab7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5762265674289"/>
  </p:sldMasterIdLst>
  <p:sldIdLst>
    <p:sldId xmlns:r="http://schemas.openxmlformats.org/officeDocument/2006/relationships" id="256" r:id="R5c25905d44f44cb5"/>
    <p:sldId xmlns:r="http://schemas.openxmlformats.org/officeDocument/2006/relationships" id="257" r:id="R6c3fb759420a4d04"/>
    <p:sldId xmlns:r="http://schemas.openxmlformats.org/officeDocument/2006/relationships" id="258" r:id="R5d4a21e474ed4643"/>
    <p:sldId xmlns:r="http://schemas.openxmlformats.org/officeDocument/2006/relationships" id="259" r:id="R774cf9ad25ee4867"/>
    <p:sldId xmlns:r="http://schemas.openxmlformats.org/officeDocument/2006/relationships" id="260" r:id="Racdb833302dc4245"/>
    <p:sldId xmlns:r="http://schemas.openxmlformats.org/officeDocument/2006/relationships" id="261" r:id="R071ee8fb353041e3"/>
    <p:sldId xmlns:r="http://schemas.openxmlformats.org/officeDocument/2006/relationships" id="262" r:id="R05eb6b5f7548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5762265674289" /><Relationship Type="http://schemas.openxmlformats.org/officeDocument/2006/relationships/slide" Target="/ppt/slides/slide1.xml" Id="R5c25905d44f44cb5" /><Relationship Type="http://schemas.openxmlformats.org/officeDocument/2006/relationships/slide" Target="/ppt/slides/slide2.xml" Id="R6c3fb759420a4d04" /><Relationship Type="http://schemas.openxmlformats.org/officeDocument/2006/relationships/slide" Target="/ppt/slides/slide3.xml" Id="R5d4a21e474ed4643" /><Relationship Type="http://schemas.openxmlformats.org/officeDocument/2006/relationships/slide" Target="/ppt/slides/slide4.xml" Id="R774cf9ad25ee4867" /><Relationship Type="http://schemas.openxmlformats.org/officeDocument/2006/relationships/slide" Target="/ppt/slides/slide5.xml" Id="Racdb833302dc4245" /><Relationship Type="http://schemas.openxmlformats.org/officeDocument/2006/relationships/slide" Target="/ppt/slides/slide6.xml" Id="R071ee8fb353041e3" /><Relationship Type="http://schemas.openxmlformats.org/officeDocument/2006/relationships/slide" Target="/ppt/slides/slide7.xml" Id="R05eb6b5f7548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39ba5babf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9cde87d234dd3" /><Relationship Type="http://schemas.openxmlformats.org/officeDocument/2006/relationships/theme" Target="/ppt/slideMasters/theme/theme1.xml" Id="R90799766d1ab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9cde87d23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cd31e3b3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1d96a3764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a65ca9a9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f4189baf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bb459ad7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fee933b6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75cfc4a6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