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47b234745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dc3f0c7264a85"/>
  </p:sldMasterIdLst>
  <p:sldIdLst>
    <p:sldId xmlns:r="http://schemas.openxmlformats.org/officeDocument/2006/relationships" id="256" r:id="R7d426dcde3e24ac7"/>
    <p:sldId xmlns:r="http://schemas.openxmlformats.org/officeDocument/2006/relationships" id="257" r:id="R168e6d1d1b094e80"/>
    <p:sldId xmlns:r="http://schemas.openxmlformats.org/officeDocument/2006/relationships" id="258" r:id="Rac6d0d95b8b74beb"/>
    <p:sldId xmlns:r="http://schemas.openxmlformats.org/officeDocument/2006/relationships" id="259" r:id="R7b326302532a4ca4"/>
    <p:sldId xmlns:r="http://schemas.openxmlformats.org/officeDocument/2006/relationships" id="260" r:id="Rdb55a5f34fb54430"/>
    <p:sldId xmlns:r="http://schemas.openxmlformats.org/officeDocument/2006/relationships" id="261" r:id="R69e736ed365f4d42"/>
    <p:sldId xmlns:r="http://schemas.openxmlformats.org/officeDocument/2006/relationships" id="262" r:id="R618f2cfbc9d1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c3f0c7264a85" /><Relationship Type="http://schemas.openxmlformats.org/officeDocument/2006/relationships/slide" Target="/ppt/slides/slide1.xml" Id="R7d426dcde3e24ac7" /><Relationship Type="http://schemas.openxmlformats.org/officeDocument/2006/relationships/slide" Target="/ppt/slides/slide2.xml" Id="R168e6d1d1b094e80" /><Relationship Type="http://schemas.openxmlformats.org/officeDocument/2006/relationships/slide" Target="/ppt/slides/slide3.xml" Id="Rac6d0d95b8b74beb" /><Relationship Type="http://schemas.openxmlformats.org/officeDocument/2006/relationships/slide" Target="/ppt/slides/slide4.xml" Id="R7b326302532a4ca4" /><Relationship Type="http://schemas.openxmlformats.org/officeDocument/2006/relationships/slide" Target="/ppt/slides/slide5.xml" Id="Rdb55a5f34fb54430" /><Relationship Type="http://schemas.openxmlformats.org/officeDocument/2006/relationships/slide" Target="/ppt/slides/slide6.xml" Id="R69e736ed365f4d42" /><Relationship Type="http://schemas.openxmlformats.org/officeDocument/2006/relationships/slide" Target="/ppt/slides/slide7.xml" Id="R618f2cfbc9d1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20ee20270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d3d4b15d4bcf" /><Relationship Type="http://schemas.openxmlformats.org/officeDocument/2006/relationships/theme" Target="/ppt/slideMasters/theme/theme1.xml" Id="R3f6cedcdec8a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fd3d4b15d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8992313e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4b414109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d73bb2a38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fd90f7bc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a35a9735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d9565d5bd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2dc1ff4b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