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43c6a7086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3e159d34c4150"/>
  </p:sldMasterIdLst>
  <p:sldIdLst>
    <p:sldId xmlns:r="http://schemas.openxmlformats.org/officeDocument/2006/relationships" id="256" r:id="R1d84b6491d9745f9"/>
    <p:sldId xmlns:r="http://schemas.openxmlformats.org/officeDocument/2006/relationships" id="257" r:id="R2212f8edbcf04f6d"/>
    <p:sldId xmlns:r="http://schemas.openxmlformats.org/officeDocument/2006/relationships" id="258" r:id="Re8e8c4c266b640b6"/>
    <p:sldId xmlns:r="http://schemas.openxmlformats.org/officeDocument/2006/relationships" id="259" r:id="R20760de757e34dc9"/>
    <p:sldId xmlns:r="http://schemas.openxmlformats.org/officeDocument/2006/relationships" id="260" r:id="R8dfad66603664b27"/>
    <p:sldId xmlns:r="http://schemas.openxmlformats.org/officeDocument/2006/relationships" id="261" r:id="R70812c212a7d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3e159d34c4150" /><Relationship Type="http://schemas.openxmlformats.org/officeDocument/2006/relationships/slide" Target="/ppt/slides/slide1.xml" Id="R1d84b6491d9745f9" /><Relationship Type="http://schemas.openxmlformats.org/officeDocument/2006/relationships/slide" Target="/ppt/slides/slide2.xml" Id="R2212f8edbcf04f6d" /><Relationship Type="http://schemas.openxmlformats.org/officeDocument/2006/relationships/slide" Target="/ppt/slides/slide3.xml" Id="Re8e8c4c266b640b6" /><Relationship Type="http://schemas.openxmlformats.org/officeDocument/2006/relationships/slide" Target="/ppt/slides/slide4.xml" Id="R20760de757e34dc9" /><Relationship Type="http://schemas.openxmlformats.org/officeDocument/2006/relationships/slide" Target="/ppt/slides/slide5.xml" Id="R8dfad66603664b27" /><Relationship Type="http://schemas.openxmlformats.org/officeDocument/2006/relationships/slide" Target="/ppt/slides/slide6.xml" Id="R70812c212a7d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c6756d7d5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3fd4e5144a5c" /><Relationship Type="http://schemas.openxmlformats.org/officeDocument/2006/relationships/theme" Target="/ppt/slideMasters/theme/theme1.xml" Id="Rd82cd285c360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93fd4e514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1b0e0d89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582862b3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09ff1022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65d1d7ec2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bc84a7f4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05e38449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