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de392a68e4e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26b3467b384441"/>
  </p:sldMasterIdLst>
  <p:sldIdLst>
    <p:sldId xmlns:r="http://schemas.openxmlformats.org/officeDocument/2006/relationships" id="256" r:id="R7a36a56b36e14879"/>
    <p:sldId xmlns:r="http://schemas.openxmlformats.org/officeDocument/2006/relationships" id="257" r:id="R898d60d441104586"/>
    <p:sldId xmlns:r="http://schemas.openxmlformats.org/officeDocument/2006/relationships" id="258" r:id="R05afa71fb66c43dd"/>
    <p:sldId xmlns:r="http://schemas.openxmlformats.org/officeDocument/2006/relationships" id="259" r:id="R34ed3dd052f44b12"/>
    <p:sldId xmlns:r="http://schemas.openxmlformats.org/officeDocument/2006/relationships" id="260" r:id="Raa49ab3f9f39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6b3467b384441" /><Relationship Type="http://schemas.openxmlformats.org/officeDocument/2006/relationships/slide" Target="/ppt/slides/slide1.xml" Id="R7a36a56b36e14879" /><Relationship Type="http://schemas.openxmlformats.org/officeDocument/2006/relationships/slide" Target="/ppt/slides/slide2.xml" Id="R898d60d441104586" /><Relationship Type="http://schemas.openxmlformats.org/officeDocument/2006/relationships/slide" Target="/ppt/slides/slide3.xml" Id="R05afa71fb66c43dd" /><Relationship Type="http://schemas.openxmlformats.org/officeDocument/2006/relationships/slide" Target="/ppt/slides/slide4.xml" Id="R34ed3dd052f44b12" /><Relationship Type="http://schemas.openxmlformats.org/officeDocument/2006/relationships/slide" Target="/ppt/slides/slide5.xml" Id="Raa49ab3f9f39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8d88690b041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a0c5b18b74ee8" /><Relationship Type="http://schemas.openxmlformats.org/officeDocument/2006/relationships/theme" Target="/ppt/slideMasters/theme/theme1.xml" Id="R57bab370fc7345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a0c5b18b74e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4c99c457244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b0569ff7b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fa8102572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1f1ffee284f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1e6c7ac20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