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9f47a43e8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75cd19dd9c40e5"/>
  </p:sldMasterIdLst>
  <p:sldIdLst>
    <p:sldId xmlns:r="http://schemas.openxmlformats.org/officeDocument/2006/relationships" id="256" r:id="Rb5cdf821c7e84041"/>
    <p:sldId xmlns:r="http://schemas.openxmlformats.org/officeDocument/2006/relationships" id="257" r:id="R9ad6a8dafff545f5"/>
    <p:sldId xmlns:r="http://schemas.openxmlformats.org/officeDocument/2006/relationships" id="258" r:id="R7f48af18be924a8a"/>
    <p:sldId xmlns:r="http://schemas.openxmlformats.org/officeDocument/2006/relationships" id="259" r:id="Rca3445b59dfa4940"/>
    <p:sldId xmlns:r="http://schemas.openxmlformats.org/officeDocument/2006/relationships" id="260" r:id="Rb657db09ff374d8f"/>
    <p:sldId xmlns:r="http://schemas.openxmlformats.org/officeDocument/2006/relationships" id="261" r:id="Rc28738ae68434551"/>
    <p:sldId xmlns:r="http://schemas.openxmlformats.org/officeDocument/2006/relationships" id="262" r:id="R7a2857b949da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5cd19dd9c40e5" /><Relationship Type="http://schemas.openxmlformats.org/officeDocument/2006/relationships/slide" Target="/ppt/slides/slide1.xml" Id="Rb5cdf821c7e84041" /><Relationship Type="http://schemas.openxmlformats.org/officeDocument/2006/relationships/slide" Target="/ppt/slides/slide2.xml" Id="R9ad6a8dafff545f5" /><Relationship Type="http://schemas.openxmlformats.org/officeDocument/2006/relationships/slide" Target="/ppt/slides/slide3.xml" Id="R7f48af18be924a8a" /><Relationship Type="http://schemas.openxmlformats.org/officeDocument/2006/relationships/slide" Target="/ppt/slides/slide4.xml" Id="Rca3445b59dfa4940" /><Relationship Type="http://schemas.openxmlformats.org/officeDocument/2006/relationships/slide" Target="/ppt/slides/slide5.xml" Id="Rb657db09ff374d8f" /><Relationship Type="http://schemas.openxmlformats.org/officeDocument/2006/relationships/slide" Target="/ppt/slides/slide6.xml" Id="Rc28738ae68434551" /><Relationship Type="http://schemas.openxmlformats.org/officeDocument/2006/relationships/slide" Target="/ppt/slides/slide7.xml" Id="R7a2857b949da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68d7ac9f8e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c9d5d8b6e4c73" /><Relationship Type="http://schemas.openxmlformats.org/officeDocument/2006/relationships/theme" Target="/ppt/slideMasters/theme/theme1.xml" Id="R6d15a3df2bab41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c9d5d8b6e4c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60be930784d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41f6c4977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7de35c6b642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8958663b040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2fe03a847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b1e2f353a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5df4d785342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NWT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−2 181 095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386 885 503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1 060 383 927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1 415 534 577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NYA WERMLANDSTIDNINGENS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Advokatfirmaet Thommessen AS, Vestre Strømkaien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990 761 736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NWT MEDIA AS</a:t>
            </a:r>
          </a:p>
        </p:txBody>
      </p:sp>
    </p:spTree>
  </p:cSld>
  <p:clrMapOvr>
    <a:masterClrMapping xmlns:a="http://schemas.openxmlformats.org/drawingml/2006/main"/>
  </p:clrMapOvr>
</p:sld>
</file>