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d1db399ba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3242c51f64bed"/>
  </p:sldMasterIdLst>
  <p:sldIdLst>
    <p:sldId xmlns:r="http://schemas.openxmlformats.org/officeDocument/2006/relationships" id="256" r:id="R57995eced49f4ef6"/>
    <p:sldId xmlns:r="http://schemas.openxmlformats.org/officeDocument/2006/relationships" id="257" r:id="R24aa9c7f93b747d2"/>
    <p:sldId xmlns:r="http://schemas.openxmlformats.org/officeDocument/2006/relationships" id="258" r:id="Re0f355bb61674360"/>
    <p:sldId xmlns:r="http://schemas.openxmlformats.org/officeDocument/2006/relationships" id="259" r:id="R9b762aab2eb84e31"/>
    <p:sldId xmlns:r="http://schemas.openxmlformats.org/officeDocument/2006/relationships" id="260" r:id="R7a2a4de41f7d4b93"/>
    <p:sldId xmlns:r="http://schemas.openxmlformats.org/officeDocument/2006/relationships" id="261" r:id="Re8b34d9508e44ade"/>
    <p:sldId xmlns:r="http://schemas.openxmlformats.org/officeDocument/2006/relationships" id="262" r:id="Raa45f0106027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3242c51f64bed" /><Relationship Type="http://schemas.openxmlformats.org/officeDocument/2006/relationships/slide" Target="/ppt/slides/slide1.xml" Id="R57995eced49f4ef6" /><Relationship Type="http://schemas.openxmlformats.org/officeDocument/2006/relationships/slide" Target="/ppt/slides/slide2.xml" Id="R24aa9c7f93b747d2" /><Relationship Type="http://schemas.openxmlformats.org/officeDocument/2006/relationships/slide" Target="/ppt/slides/slide3.xml" Id="Re0f355bb61674360" /><Relationship Type="http://schemas.openxmlformats.org/officeDocument/2006/relationships/slide" Target="/ppt/slides/slide4.xml" Id="R9b762aab2eb84e31" /><Relationship Type="http://schemas.openxmlformats.org/officeDocument/2006/relationships/slide" Target="/ppt/slides/slide5.xml" Id="R7a2a4de41f7d4b93" /><Relationship Type="http://schemas.openxmlformats.org/officeDocument/2006/relationships/slide" Target="/ppt/slides/slide6.xml" Id="Re8b34d9508e44ade" /><Relationship Type="http://schemas.openxmlformats.org/officeDocument/2006/relationships/slide" Target="/ppt/slides/slide7.xml" Id="Raa45f0106027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06446a1e9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8deeff1b4256" /><Relationship Type="http://schemas.openxmlformats.org/officeDocument/2006/relationships/theme" Target="/ppt/slideMasters/theme/theme1.xml" Id="R5a9b556d4bba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38deeff1b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e57c53cf3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3e2a9274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9d6f9da6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537c4989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ace73359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6d8f15a0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02b5a8aa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