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7203d1e5a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b9dd15c944c34"/>
  </p:sldMasterIdLst>
  <p:sldIdLst>
    <p:sldId xmlns:r="http://schemas.openxmlformats.org/officeDocument/2006/relationships" id="256" r:id="Rfd9bf708c6cf41bb"/>
    <p:sldId xmlns:r="http://schemas.openxmlformats.org/officeDocument/2006/relationships" id="257" r:id="R9ecf22796e1149a9"/>
    <p:sldId xmlns:r="http://schemas.openxmlformats.org/officeDocument/2006/relationships" id="258" r:id="R2b9ea05a5f954038"/>
    <p:sldId xmlns:r="http://schemas.openxmlformats.org/officeDocument/2006/relationships" id="259" r:id="Ra536971a3a7f4a18"/>
    <p:sldId xmlns:r="http://schemas.openxmlformats.org/officeDocument/2006/relationships" id="260" r:id="Re42290bff6074444"/>
    <p:sldId xmlns:r="http://schemas.openxmlformats.org/officeDocument/2006/relationships" id="261" r:id="R850d21be6082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b9dd15c944c34" /><Relationship Type="http://schemas.openxmlformats.org/officeDocument/2006/relationships/slide" Target="/ppt/slides/slide1.xml" Id="Rfd9bf708c6cf41bb" /><Relationship Type="http://schemas.openxmlformats.org/officeDocument/2006/relationships/slide" Target="/ppt/slides/slide2.xml" Id="R9ecf22796e1149a9" /><Relationship Type="http://schemas.openxmlformats.org/officeDocument/2006/relationships/slide" Target="/ppt/slides/slide3.xml" Id="R2b9ea05a5f954038" /><Relationship Type="http://schemas.openxmlformats.org/officeDocument/2006/relationships/slide" Target="/ppt/slides/slide4.xml" Id="Ra536971a3a7f4a18" /><Relationship Type="http://schemas.openxmlformats.org/officeDocument/2006/relationships/slide" Target="/ppt/slides/slide5.xml" Id="Re42290bff6074444" /><Relationship Type="http://schemas.openxmlformats.org/officeDocument/2006/relationships/slide" Target="/ppt/slides/slide6.xml" Id="R850d21be6082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b49bb02834b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6208415904ac3" /><Relationship Type="http://schemas.openxmlformats.org/officeDocument/2006/relationships/theme" Target="/ppt/slideMasters/theme/theme1.xml" Id="Rbcfa930e37e1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620841590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bf98705f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9e5e19c1c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ba303d8a3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1fc91a5144d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577026c7d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4df4b781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KIKAMO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roar.hoel@rh-finans.com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