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68d9835d5c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6fb2ecf6d34a41"/>
  </p:sldMasterIdLst>
  <p:sldIdLst>
    <p:sldId xmlns:r="http://schemas.openxmlformats.org/officeDocument/2006/relationships" id="256" r:id="Rae5a91b614ef4f21"/>
    <p:sldId xmlns:r="http://schemas.openxmlformats.org/officeDocument/2006/relationships" id="257" r:id="R9755b1abcad74cc3"/>
    <p:sldId xmlns:r="http://schemas.openxmlformats.org/officeDocument/2006/relationships" id="258" r:id="R96b2de99147c4474"/>
    <p:sldId xmlns:r="http://schemas.openxmlformats.org/officeDocument/2006/relationships" id="259" r:id="R3fdf262e27d047f7"/>
    <p:sldId xmlns:r="http://schemas.openxmlformats.org/officeDocument/2006/relationships" id="260" r:id="R74225fc6317e4faf"/>
    <p:sldId xmlns:r="http://schemas.openxmlformats.org/officeDocument/2006/relationships" id="261" r:id="Rcb3f5c9c349844a6"/>
    <p:sldId xmlns:r="http://schemas.openxmlformats.org/officeDocument/2006/relationships" id="262" r:id="Rd39a6fa3429e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fb2ecf6d34a41" /><Relationship Type="http://schemas.openxmlformats.org/officeDocument/2006/relationships/slide" Target="/ppt/slides/slide1.xml" Id="Rae5a91b614ef4f21" /><Relationship Type="http://schemas.openxmlformats.org/officeDocument/2006/relationships/slide" Target="/ppt/slides/slide2.xml" Id="R9755b1abcad74cc3" /><Relationship Type="http://schemas.openxmlformats.org/officeDocument/2006/relationships/slide" Target="/ppt/slides/slide3.xml" Id="R96b2de99147c4474" /><Relationship Type="http://schemas.openxmlformats.org/officeDocument/2006/relationships/slide" Target="/ppt/slides/slide4.xml" Id="R3fdf262e27d047f7" /><Relationship Type="http://schemas.openxmlformats.org/officeDocument/2006/relationships/slide" Target="/ppt/slides/slide5.xml" Id="R74225fc6317e4faf" /><Relationship Type="http://schemas.openxmlformats.org/officeDocument/2006/relationships/slide" Target="/ppt/slides/slide6.xml" Id="Rcb3f5c9c349844a6" /><Relationship Type="http://schemas.openxmlformats.org/officeDocument/2006/relationships/slide" Target="/ppt/slides/slide7.xml" Id="Rd39a6fa3429e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d5debbea6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5200bec2346d9" /><Relationship Type="http://schemas.openxmlformats.org/officeDocument/2006/relationships/theme" Target="/ppt/slideMasters/theme/theme1.xml" Id="R5bd61e9e77e0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5200bec23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85ec92d3b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e91a62a5c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1243d14b1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c4ff59e67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3bae8790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bb335c791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2c359377849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JHA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JHA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HENRIK ANDRESEN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990 653 631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JHA AS</a:t>
            </a:r>
          </a:p>
        </p:txBody>
      </p:sp>
    </p:spTree>
  </p:cSld>
  <p:clrMapOvr>
    <a:masterClrMapping xmlns:a="http://schemas.openxmlformats.org/drawingml/2006/main"/>
  </p:clrMapOvr>
</p:sld>
</file>