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53f7ea5e6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b4d686e70b4d81"/>
  </p:sldMasterIdLst>
  <p:sldIdLst>
    <p:sldId xmlns:r="http://schemas.openxmlformats.org/officeDocument/2006/relationships" id="256" r:id="Rcf29388be13c435d"/>
    <p:sldId xmlns:r="http://schemas.openxmlformats.org/officeDocument/2006/relationships" id="257" r:id="R4e04fad22acd4b85"/>
    <p:sldId xmlns:r="http://schemas.openxmlformats.org/officeDocument/2006/relationships" id="258" r:id="Rda7a38be0b594176"/>
    <p:sldId xmlns:r="http://schemas.openxmlformats.org/officeDocument/2006/relationships" id="259" r:id="R17274f5e38644a6d"/>
    <p:sldId xmlns:r="http://schemas.openxmlformats.org/officeDocument/2006/relationships" id="260" r:id="R84b54726f39a49f9"/>
    <p:sldId xmlns:r="http://schemas.openxmlformats.org/officeDocument/2006/relationships" id="261" r:id="Rece3b7bd38ff492d"/>
    <p:sldId xmlns:r="http://schemas.openxmlformats.org/officeDocument/2006/relationships" id="262" r:id="Rd703d20591bb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4d686e70b4d81" /><Relationship Type="http://schemas.openxmlformats.org/officeDocument/2006/relationships/slide" Target="/ppt/slides/slide1.xml" Id="Rcf29388be13c435d" /><Relationship Type="http://schemas.openxmlformats.org/officeDocument/2006/relationships/slide" Target="/ppt/slides/slide2.xml" Id="R4e04fad22acd4b85" /><Relationship Type="http://schemas.openxmlformats.org/officeDocument/2006/relationships/slide" Target="/ppt/slides/slide3.xml" Id="Rda7a38be0b594176" /><Relationship Type="http://schemas.openxmlformats.org/officeDocument/2006/relationships/slide" Target="/ppt/slides/slide4.xml" Id="R17274f5e38644a6d" /><Relationship Type="http://schemas.openxmlformats.org/officeDocument/2006/relationships/slide" Target="/ppt/slides/slide5.xml" Id="R84b54726f39a49f9" /><Relationship Type="http://schemas.openxmlformats.org/officeDocument/2006/relationships/slide" Target="/ppt/slides/slide6.xml" Id="Rece3b7bd38ff492d" /><Relationship Type="http://schemas.openxmlformats.org/officeDocument/2006/relationships/slide" Target="/ppt/slides/slide7.xml" Id="Rd703d20591bb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292089982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7bbb883a14663" /><Relationship Type="http://schemas.openxmlformats.org/officeDocument/2006/relationships/theme" Target="/ppt/slideMasters/theme/theme1.xml" Id="Rc4a653e8805b43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7bbb883a1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dfcdd0067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023a6c324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de7f95da9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ce68671b9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cd64a0a53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770eee7e4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78a1a1b8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MOTRI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−3 972 229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PER-MORTHEN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SKØIEN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02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990 643 814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MOTRI AS</a:t>
            </a:r>
          </a:p>
        </p:txBody>
      </p:sp>
    </p:spTree>
  </p:cSld>
  <p:clrMapOvr>
    <a:masterClrMapping xmlns:a="http://schemas.openxmlformats.org/drawingml/2006/main"/>
  </p:clrMapOvr>
</p:sld>
</file>