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87f2debcb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168d758214c32"/>
  </p:sldMasterIdLst>
  <p:sldIdLst>
    <p:sldId xmlns:r="http://schemas.openxmlformats.org/officeDocument/2006/relationships" id="256" r:id="R0ae6bb7fe1354c2d"/>
    <p:sldId xmlns:r="http://schemas.openxmlformats.org/officeDocument/2006/relationships" id="257" r:id="Rfd0d9c0473a34f16"/>
    <p:sldId xmlns:r="http://schemas.openxmlformats.org/officeDocument/2006/relationships" id="258" r:id="Rbac54b2d3afd42df"/>
    <p:sldId xmlns:r="http://schemas.openxmlformats.org/officeDocument/2006/relationships" id="259" r:id="R093f534fff624d95"/>
    <p:sldId xmlns:r="http://schemas.openxmlformats.org/officeDocument/2006/relationships" id="260" r:id="Rb84bff5f22bf4253"/>
    <p:sldId xmlns:r="http://schemas.openxmlformats.org/officeDocument/2006/relationships" id="261" r:id="R7b815a7798ae4c71"/>
    <p:sldId xmlns:r="http://schemas.openxmlformats.org/officeDocument/2006/relationships" id="262" r:id="R092dd6f05fe8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168d758214c32" /><Relationship Type="http://schemas.openxmlformats.org/officeDocument/2006/relationships/slide" Target="/ppt/slides/slide1.xml" Id="R0ae6bb7fe1354c2d" /><Relationship Type="http://schemas.openxmlformats.org/officeDocument/2006/relationships/slide" Target="/ppt/slides/slide2.xml" Id="Rfd0d9c0473a34f16" /><Relationship Type="http://schemas.openxmlformats.org/officeDocument/2006/relationships/slide" Target="/ppt/slides/slide3.xml" Id="Rbac54b2d3afd42df" /><Relationship Type="http://schemas.openxmlformats.org/officeDocument/2006/relationships/slide" Target="/ppt/slides/slide4.xml" Id="R093f534fff624d95" /><Relationship Type="http://schemas.openxmlformats.org/officeDocument/2006/relationships/slide" Target="/ppt/slides/slide5.xml" Id="Rb84bff5f22bf4253" /><Relationship Type="http://schemas.openxmlformats.org/officeDocument/2006/relationships/slide" Target="/ppt/slides/slide6.xml" Id="R7b815a7798ae4c71" /><Relationship Type="http://schemas.openxmlformats.org/officeDocument/2006/relationships/slide" Target="/ppt/slides/slide7.xml" Id="R092dd6f05fe8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6c83206ff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3f0764b641af" /><Relationship Type="http://schemas.openxmlformats.org/officeDocument/2006/relationships/theme" Target="/ppt/slideMasters/theme/theme1.xml" Id="Raf7f9655e2e4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43f0764b6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be85e3fd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f39983fe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59e9e30a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e642a375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8cece358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6f8f01a8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f4e12b04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