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7b22b3010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e58ce35d54eb4"/>
  </p:sldMasterIdLst>
  <p:sldIdLst>
    <p:sldId xmlns:r="http://schemas.openxmlformats.org/officeDocument/2006/relationships" id="256" r:id="R2bbfc4a38d914dd6"/>
    <p:sldId xmlns:r="http://schemas.openxmlformats.org/officeDocument/2006/relationships" id="257" r:id="R285391bb46bb4dfa"/>
    <p:sldId xmlns:r="http://schemas.openxmlformats.org/officeDocument/2006/relationships" id="258" r:id="R828ba8c9db1e45fb"/>
    <p:sldId xmlns:r="http://schemas.openxmlformats.org/officeDocument/2006/relationships" id="259" r:id="R0d9a11d8e93b43c3"/>
    <p:sldId xmlns:r="http://schemas.openxmlformats.org/officeDocument/2006/relationships" id="260" r:id="Rcd2b1fb2da31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e58ce35d54eb4" /><Relationship Type="http://schemas.openxmlformats.org/officeDocument/2006/relationships/slide" Target="/ppt/slides/slide1.xml" Id="R2bbfc4a38d914dd6" /><Relationship Type="http://schemas.openxmlformats.org/officeDocument/2006/relationships/slide" Target="/ppt/slides/slide2.xml" Id="R285391bb46bb4dfa" /><Relationship Type="http://schemas.openxmlformats.org/officeDocument/2006/relationships/slide" Target="/ppt/slides/slide3.xml" Id="R828ba8c9db1e45fb" /><Relationship Type="http://schemas.openxmlformats.org/officeDocument/2006/relationships/slide" Target="/ppt/slides/slide4.xml" Id="R0d9a11d8e93b43c3" /><Relationship Type="http://schemas.openxmlformats.org/officeDocument/2006/relationships/slide" Target="/ppt/slides/slide5.xml" Id="Rcd2b1fb2da31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f41bf040c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9566f2e44446" /><Relationship Type="http://schemas.openxmlformats.org/officeDocument/2006/relationships/theme" Target="/ppt/slideMasters/theme/theme1.xml" Id="Ra73ac85473b2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19566f2e4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c5996740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66b410dee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a4307c77c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a13d2d08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4d983043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BRYNES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 VEL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Jæradvokatene AS, att: Olav Hetland, Hetlandsgata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brynesvel.no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