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5e125eb20147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44f806a45349ca"/>
  </p:sldMasterIdLst>
  <p:sldIdLst>
    <p:sldId xmlns:r="http://schemas.openxmlformats.org/officeDocument/2006/relationships" id="256" r:id="Ra8c4d816b7814271"/>
    <p:sldId xmlns:r="http://schemas.openxmlformats.org/officeDocument/2006/relationships" id="257" r:id="R08a3f227cb284ed6"/>
    <p:sldId xmlns:r="http://schemas.openxmlformats.org/officeDocument/2006/relationships" id="258" r:id="R8755a7ca4e9640d4"/>
    <p:sldId xmlns:r="http://schemas.openxmlformats.org/officeDocument/2006/relationships" id="259" r:id="R370bbb23266b4df1"/>
    <p:sldId xmlns:r="http://schemas.openxmlformats.org/officeDocument/2006/relationships" id="260" r:id="Refde5fbf51e640b6"/>
    <p:sldId xmlns:r="http://schemas.openxmlformats.org/officeDocument/2006/relationships" id="261" r:id="Re90b765c05e54283"/>
    <p:sldId xmlns:r="http://schemas.openxmlformats.org/officeDocument/2006/relationships" id="262" r:id="Rf94cfdc6dd3a4f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44f806a45349ca" /><Relationship Type="http://schemas.openxmlformats.org/officeDocument/2006/relationships/slide" Target="/ppt/slides/slide1.xml" Id="Ra8c4d816b7814271" /><Relationship Type="http://schemas.openxmlformats.org/officeDocument/2006/relationships/slide" Target="/ppt/slides/slide2.xml" Id="R08a3f227cb284ed6" /><Relationship Type="http://schemas.openxmlformats.org/officeDocument/2006/relationships/slide" Target="/ppt/slides/slide3.xml" Id="R8755a7ca4e9640d4" /><Relationship Type="http://schemas.openxmlformats.org/officeDocument/2006/relationships/slide" Target="/ppt/slides/slide4.xml" Id="R370bbb23266b4df1" /><Relationship Type="http://schemas.openxmlformats.org/officeDocument/2006/relationships/slide" Target="/ppt/slides/slide5.xml" Id="Refde5fbf51e640b6" /><Relationship Type="http://schemas.openxmlformats.org/officeDocument/2006/relationships/slide" Target="/ppt/slides/slide6.xml" Id="Re90b765c05e54283" /><Relationship Type="http://schemas.openxmlformats.org/officeDocument/2006/relationships/slide" Target="/ppt/slides/slide7.xml" Id="Rf94cfdc6dd3a4f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2f9933909947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d5874eb084d44" /><Relationship Type="http://schemas.openxmlformats.org/officeDocument/2006/relationships/theme" Target="/ppt/slideMasters/theme/theme1.xml" Id="Rea0f22428d2746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7d5874eb084d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5e12e082445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a9594e7054e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8a4b105704c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c76d0dcaa41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c623e79fe46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ab396058147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c97716ae543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STORBOTN NÆRING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STORBOTN NÆRING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−108 718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2 319 481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27 363 221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40 124 644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AAGE SUNDAL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AAGE SUNDAL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Storbotn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revisor@storbotn.no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990 633 258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