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0f3eec738540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42a552b41e4925"/>
  </p:sldMasterIdLst>
  <p:sldIdLst>
    <p:sldId xmlns:r="http://schemas.openxmlformats.org/officeDocument/2006/relationships" id="256" r:id="R73eae623a51f43f8"/>
    <p:sldId xmlns:r="http://schemas.openxmlformats.org/officeDocument/2006/relationships" id="257" r:id="R842dbc5583dd47b1"/>
    <p:sldId xmlns:r="http://schemas.openxmlformats.org/officeDocument/2006/relationships" id="258" r:id="R9e7b1cd1fa8e44e4"/>
    <p:sldId xmlns:r="http://schemas.openxmlformats.org/officeDocument/2006/relationships" id="259" r:id="R10fe583fa7d54fa7"/>
    <p:sldId xmlns:r="http://schemas.openxmlformats.org/officeDocument/2006/relationships" id="260" r:id="R50933b4c724740c6"/>
    <p:sldId xmlns:r="http://schemas.openxmlformats.org/officeDocument/2006/relationships" id="261" r:id="R2167e44e75114d94"/>
    <p:sldId xmlns:r="http://schemas.openxmlformats.org/officeDocument/2006/relationships" id="262" r:id="R8dc7efaac5dd47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42a552b41e4925" /><Relationship Type="http://schemas.openxmlformats.org/officeDocument/2006/relationships/slide" Target="/ppt/slides/slide1.xml" Id="R73eae623a51f43f8" /><Relationship Type="http://schemas.openxmlformats.org/officeDocument/2006/relationships/slide" Target="/ppt/slides/slide2.xml" Id="R842dbc5583dd47b1" /><Relationship Type="http://schemas.openxmlformats.org/officeDocument/2006/relationships/slide" Target="/ppt/slides/slide3.xml" Id="R9e7b1cd1fa8e44e4" /><Relationship Type="http://schemas.openxmlformats.org/officeDocument/2006/relationships/slide" Target="/ppt/slides/slide4.xml" Id="R10fe583fa7d54fa7" /><Relationship Type="http://schemas.openxmlformats.org/officeDocument/2006/relationships/slide" Target="/ppt/slides/slide5.xml" Id="R50933b4c724740c6" /><Relationship Type="http://schemas.openxmlformats.org/officeDocument/2006/relationships/slide" Target="/ppt/slides/slide6.xml" Id="R2167e44e75114d94" /><Relationship Type="http://schemas.openxmlformats.org/officeDocument/2006/relationships/slide" Target="/ppt/slides/slide7.xml" Id="R8dc7efaac5dd47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ebfc3f276e4d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4bfe7596f425c" /><Relationship Type="http://schemas.openxmlformats.org/officeDocument/2006/relationships/theme" Target="/ppt/slideMasters/theme/theme1.xml" Id="Ra4ab9c9688f74b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04bfe7596f42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84e91bcf341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095679c5341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747cc75cb4c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1eb29ec0544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bdf2ce9bb48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09f78326a48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0e124451a45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VIKINGSTAD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VIKINGSTAD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739 279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−1 966 445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−6 565 567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197 090 377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197 852 493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COMVIK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VIKINGSTAD INVEST I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VIKINGSTAD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VIKINGSTAD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Djupastø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frank@sysco.no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990 630 550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