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6c0424f43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d529ea2cf489b"/>
  </p:sldMasterIdLst>
  <p:sldIdLst>
    <p:sldId xmlns:r="http://schemas.openxmlformats.org/officeDocument/2006/relationships" id="256" r:id="Rd7e939ddd13b4008"/>
    <p:sldId xmlns:r="http://schemas.openxmlformats.org/officeDocument/2006/relationships" id="257" r:id="Ra680591862514d5b"/>
    <p:sldId xmlns:r="http://schemas.openxmlformats.org/officeDocument/2006/relationships" id="258" r:id="R86cb550edfcf44b4"/>
    <p:sldId xmlns:r="http://schemas.openxmlformats.org/officeDocument/2006/relationships" id="259" r:id="R879d04b984744491"/>
    <p:sldId xmlns:r="http://schemas.openxmlformats.org/officeDocument/2006/relationships" id="260" r:id="Rc95df9c5949c467c"/>
    <p:sldId xmlns:r="http://schemas.openxmlformats.org/officeDocument/2006/relationships" id="261" r:id="R9fdc019495e14032"/>
    <p:sldId xmlns:r="http://schemas.openxmlformats.org/officeDocument/2006/relationships" id="262" r:id="Rdf5f74772208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d529ea2cf489b" /><Relationship Type="http://schemas.openxmlformats.org/officeDocument/2006/relationships/slide" Target="/ppt/slides/slide1.xml" Id="Rd7e939ddd13b4008" /><Relationship Type="http://schemas.openxmlformats.org/officeDocument/2006/relationships/slide" Target="/ppt/slides/slide2.xml" Id="Ra680591862514d5b" /><Relationship Type="http://schemas.openxmlformats.org/officeDocument/2006/relationships/slide" Target="/ppt/slides/slide3.xml" Id="R86cb550edfcf44b4" /><Relationship Type="http://schemas.openxmlformats.org/officeDocument/2006/relationships/slide" Target="/ppt/slides/slide4.xml" Id="R879d04b984744491" /><Relationship Type="http://schemas.openxmlformats.org/officeDocument/2006/relationships/slide" Target="/ppt/slides/slide5.xml" Id="Rc95df9c5949c467c" /><Relationship Type="http://schemas.openxmlformats.org/officeDocument/2006/relationships/slide" Target="/ppt/slides/slide6.xml" Id="R9fdc019495e14032" /><Relationship Type="http://schemas.openxmlformats.org/officeDocument/2006/relationships/slide" Target="/ppt/slides/slide7.xml" Id="Rdf5f74772208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d6b838b9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fcb1c3a1419b" /><Relationship Type="http://schemas.openxmlformats.org/officeDocument/2006/relationships/theme" Target="/ppt/slideMasters/theme/theme1.xml" Id="R74680e25aeff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bfcb1c3a1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d842bda8f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126b76bc1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aefcd5de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f4c703ee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4868aed1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62333fd2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c620a756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INSPIRED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INSPIRED AS</a:t>
            </a:r>
          </a:p>
        </p:txBody>
      </p:sp>
    </p:spTree>
  </p:cSld>
  <p:clrMapOvr>
    <a:masterClrMapping xmlns:a="http://schemas.openxmlformats.org/drawingml/2006/main"/>
  </p:clrMapOvr>
</p:sld>
</file>