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f32ba8fc38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30a5217da84bec"/>
  </p:sldMasterIdLst>
  <p:sldIdLst>
    <p:sldId xmlns:r="http://schemas.openxmlformats.org/officeDocument/2006/relationships" id="256" r:id="Rea1052df998c42d6"/>
    <p:sldId xmlns:r="http://schemas.openxmlformats.org/officeDocument/2006/relationships" id="257" r:id="R15ed443d0fd743ae"/>
    <p:sldId xmlns:r="http://schemas.openxmlformats.org/officeDocument/2006/relationships" id="258" r:id="Rde821dac47a642df"/>
    <p:sldId xmlns:r="http://schemas.openxmlformats.org/officeDocument/2006/relationships" id="259" r:id="R7ec7f4723a0e4e6d"/>
    <p:sldId xmlns:r="http://schemas.openxmlformats.org/officeDocument/2006/relationships" id="260" r:id="R74f7592dfe8f4222"/>
    <p:sldId xmlns:r="http://schemas.openxmlformats.org/officeDocument/2006/relationships" id="261" r:id="Rb82eadda03064f75"/>
    <p:sldId xmlns:r="http://schemas.openxmlformats.org/officeDocument/2006/relationships" id="262" r:id="R724b564d9996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0a5217da84bec" /><Relationship Type="http://schemas.openxmlformats.org/officeDocument/2006/relationships/slide" Target="/ppt/slides/slide1.xml" Id="Rea1052df998c42d6" /><Relationship Type="http://schemas.openxmlformats.org/officeDocument/2006/relationships/slide" Target="/ppt/slides/slide2.xml" Id="R15ed443d0fd743ae" /><Relationship Type="http://schemas.openxmlformats.org/officeDocument/2006/relationships/slide" Target="/ppt/slides/slide3.xml" Id="Rde821dac47a642df" /><Relationship Type="http://schemas.openxmlformats.org/officeDocument/2006/relationships/slide" Target="/ppt/slides/slide4.xml" Id="R7ec7f4723a0e4e6d" /><Relationship Type="http://schemas.openxmlformats.org/officeDocument/2006/relationships/slide" Target="/ppt/slides/slide5.xml" Id="R74f7592dfe8f4222" /><Relationship Type="http://schemas.openxmlformats.org/officeDocument/2006/relationships/slide" Target="/ppt/slides/slide6.xml" Id="Rb82eadda03064f75" /><Relationship Type="http://schemas.openxmlformats.org/officeDocument/2006/relationships/slide" Target="/ppt/slides/slide7.xml" Id="R724b564d9996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3d3094492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f336605c24950" /><Relationship Type="http://schemas.openxmlformats.org/officeDocument/2006/relationships/theme" Target="/ppt/slideMasters/theme/theme1.xml" Id="R13141c1f1c6c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f336605c2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8d15e63c5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f1f52721544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8d2135c7e42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7513703c7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d927c0949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db75cf714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3937e681d43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EOX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EOX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5 480 439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ØXNES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Kyrres vei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990 610 533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