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1e820589d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80c9c3c8945d5"/>
  </p:sldMasterIdLst>
  <p:sldIdLst>
    <p:sldId xmlns:r="http://schemas.openxmlformats.org/officeDocument/2006/relationships" id="256" r:id="R658f54b63cd54c4d"/>
    <p:sldId xmlns:r="http://schemas.openxmlformats.org/officeDocument/2006/relationships" id="257" r:id="Rc8b7a9ebe0e74be3"/>
    <p:sldId xmlns:r="http://schemas.openxmlformats.org/officeDocument/2006/relationships" id="258" r:id="R717bc0439b4b4742"/>
    <p:sldId xmlns:r="http://schemas.openxmlformats.org/officeDocument/2006/relationships" id="259" r:id="Rfabbca77245548fd"/>
    <p:sldId xmlns:r="http://schemas.openxmlformats.org/officeDocument/2006/relationships" id="260" r:id="R5cb46fab407a47eb"/>
    <p:sldId xmlns:r="http://schemas.openxmlformats.org/officeDocument/2006/relationships" id="261" r:id="R78946c70d9134e64"/>
    <p:sldId xmlns:r="http://schemas.openxmlformats.org/officeDocument/2006/relationships" id="262" r:id="Rd13b87a5df68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80c9c3c8945d5" /><Relationship Type="http://schemas.openxmlformats.org/officeDocument/2006/relationships/slide" Target="/ppt/slides/slide1.xml" Id="R658f54b63cd54c4d" /><Relationship Type="http://schemas.openxmlformats.org/officeDocument/2006/relationships/slide" Target="/ppt/slides/slide2.xml" Id="Rc8b7a9ebe0e74be3" /><Relationship Type="http://schemas.openxmlformats.org/officeDocument/2006/relationships/slide" Target="/ppt/slides/slide3.xml" Id="R717bc0439b4b4742" /><Relationship Type="http://schemas.openxmlformats.org/officeDocument/2006/relationships/slide" Target="/ppt/slides/slide4.xml" Id="Rfabbca77245548fd" /><Relationship Type="http://schemas.openxmlformats.org/officeDocument/2006/relationships/slide" Target="/ppt/slides/slide5.xml" Id="R5cb46fab407a47eb" /><Relationship Type="http://schemas.openxmlformats.org/officeDocument/2006/relationships/slide" Target="/ppt/slides/slide6.xml" Id="R78946c70d9134e64" /><Relationship Type="http://schemas.openxmlformats.org/officeDocument/2006/relationships/slide" Target="/ppt/slides/slide7.xml" Id="Rd13b87a5df68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8d97054c64b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c2997cc8a44b3" /><Relationship Type="http://schemas.openxmlformats.org/officeDocument/2006/relationships/theme" Target="/ppt/slideMasters/theme/theme1.xml" Id="R7f2fe3aedb104d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c2997cc8a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785014aa3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cffbe59ce4f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3377724a8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d0ada8b16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990bf45d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a5786ea074c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f955e0588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AWL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3 289 852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3 523 824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WINTHER-LARSEN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Winther-Larsen, Grøndahls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990 599 343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INVEST AS</a:t>
            </a:r>
          </a:p>
        </p:txBody>
      </p:sp>
    </p:spTree>
  </p:cSld>
  <p:clrMapOvr>
    <a:masterClrMapping xmlns:a="http://schemas.openxmlformats.org/drawingml/2006/main"/>
  </p:clrMapOvr>
</p:sld>
</file>