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bac98a64ba42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cccb2db0b4bea"/>
  </p:sldMasterIdLst>
  <p:sldIdLst>
    <p:sldId xmlns:r="http://schemas.openxmlformats.org/officeDocument/2006/relationships" id="256" r:id="R71232b0b776d45ac"/>
    <p:sldId xmlns:r="http://schemas.openxmlformats.org/officeDocument/2006/relationships" id="257" r:id="R68bef55c388f4c2e"/>
    <p:sldId xmlns:r="http://schemas.openxmlformats.org/officeDocument/2006/relationships" id="258" r:id="Rf7fa1e922bcc4ddc"/>
    <p:sldId xmlns:r="http://schemas.openxmlformats.org/officeDocument/2006/relationships" id="259" r:id="R49eaf064fb8e4c94"/>
    <p:sldId xmlns:r="http://schemas.openxmlformats.org/officeDocument/2006/relationships" id="260" r:id="Refa5f0efb435440c"/>
    <p:sldId xmlns:r="http://schemas.openxmlformats.org/officeDocument/2006/relationships" id="261" r:id="Rfff4f58a4ef2408f"/>
    <p:sldId xmlns:r="http://schemas.openxmlformats.org/officeDocument/2006/relationships" id="262" r:id="Rfa9f98d4796e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cccb2db0b4bea" /><Relationship Type="http://schemas.openxmlformats.org/officeDocument/2006/relationships/slide" Target="/ppt/slides/slide1.xml" Id="R71232b0b776d45ac" /><Relationship Type="http://schemas.openxmlformats.org/officeDocument/2006/relationships/slide" Target="/ppt/slides/slide2.xml" Id="R68bef55c388f4c2e" /><Relationship Type="http://schemas.openxmlformats.org/officeDocument/2006/relationships/slide" Target="/ppt/slides/slide3.xml" Id="Rf7fa1e922bcc4ddc" /><Relationship Type="http://schemas.openxmlformats.org/officeDocument/2006/relationships/slide" Target="/ppt/slides/slide4.xml" Id="R49eaf064fb8e4c94" /><Relationship Type="http://schemas.openxmlformats.org/officeDocument/2006/relationships/slide" Target="/ppt/slides/slide5.xml" Id="Refa5f0efb435440c" /><Relationship Type="http://schemas.openxmlformats.org/officeDocument/2006/relationships/slide" Target="/ppt/slides/slide6.xml" Id="Rfff4f58a4ef2408f" /><Relationship Type="http://schemas.openxmlformats.org/officeDocument/2006/relationships/slide" Target="/ppt/slides/slide7.xml" Id="Rfa9f98d4796e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b3dcd43094e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bfdeb7bdc45b5" /><Relationship Type="http://schemas.openxmlformats.org/officeDocument/2006/relationships/theme" Target="/ppt/slideMasters/theme/theme1.xml" Id="R3ae0c99066e6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bfdeb7bdc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2ff9157f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4fc9b9927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307acb404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36005a6af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4a2920a3e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3104f2e6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cc66107fc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ble etablert [år] og holder til i Tjelta.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26 161 501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169 000 698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189 041 340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SØLVI TORILD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RENATE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GIMRE STEFFEN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Tjeltavegen 365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4054 Tjelta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HOLDING AS</a:t>
            </a:r>
          </a:p>
        </p:txBody>
      </p:sp>
    </p:spTree>
  </p:cSld>
  <p:clrMapOvr>
    <a:masterClrMapping xmlns:a="http://schemas.openxmlformats.org/drawingml/2006/main"/>
  </p:clrMapOvr>
</p:sld>
</file>