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ab64b1ab5e49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341fb4a8fa4d69"/>
  </p:sldMasterIdLst>
  <p:sldIdLst>
    <p:sldId xmlns:r="http://schemas.openxmlformats.org/officeDocument/2006/relationships" id="256" r:id="R873a86f807a642ef"/>
    <p:sldId xmlns:r="http://schemas.openxmlformats.org/officeDocument/2006/relationships" id="257" r:id="R13e43f5626234aba"/>
    <p:sldId xmlns:r="http://schemas.openxmlformats.org/officeDocument/2006/relationships" id="258" r:id="Rdc175dd2f9b74e46"/>
    <p:sldId xmlns:r="http://schemas.openxmlformats.org/officeDocument/2006/relationships" id="259" r:id="R3de01ca27af246ea"/>
    <p:sldId xmlns:r="http://schemas.openxmlformats.org/officeDocument/2006/relationships" id="260" r:id="R16f558289b6d4f44"/>
    <p:sldId xmlns:r="http://schemas.openxmlformats.org/officeDocument/2006/relationships" id="261" r:id="Rd4e0da4ddafb4905"/>
    <p:sldId xmlns:r="http://schemas.openxmlformats.org/officeDocument/2006/relationships" id="262" r:id="R00ac56f230db4d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341fb4a8fa4d69" /><Relationship Type="http://schemas.openxmlformats.org/officeDocument/2006/relationships/slide" Target="/ppt/slides/slide1.xml" Id="R873a86f807a642ef" /><Relationship Type="http://schemas.openxmlformats.org/officeDocument/2006/relationships/slide" Target="/ppt/slides/slide2.xml" Id="R13e43f5626234aba" /><Relationship Type="http://schemas.openxmlformats.org/officeDocument/2006/relationships/slide" Target="/ppt/slides/slide3.xml" Id="Rdc175dd2f9b74e46" /><Relationship Type="http://schemas.openxmlformats.org/officeDocument/2006/relationships/slide" Target="/ppt/slides/slide4.xml" Id="R3de01ca27af246ea" /><Relationship Type="http://schemas.openxmlformats.org/officeDocument/2006/relationships/slide" Target="/ppt/slides/slide5.xml" Id="R16f558289b6d4f44" /><Relationship Type="http://schemas.openxmlformats.org/officeDocument/2006/relationships/slide" Target="/ppt/slides/slide6.xml" Id="Rd4e0da4ddafb4905" /><Relationship Type="http://schemas.openxmlformats.org/officeDocument/2006/relationships/slide" Target="/ppt/slides/slide7.xml" Id="R00ac56f230db4d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c633f13d342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7b36aa0fd46ef" /><Relationship Type="http://schemas.openxmlformats.org/officeDocument/2006/relationships/theme" Target="/ppt/slideMasters/theme/theme1.xml" Id="R0f890757bab84b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87b36aa0fd46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48575a74e46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8f1a119a849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d300397a448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14d4b9ea64c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fa43d1f0f4c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b4ccb4db44d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a8f8b6c3148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BURØY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3 353 283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216 225 914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238 380 577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BURØY-OLSEN KINE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73 96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kine.ianssen@gmail.com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990 571 066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