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b8bb67ec2ba4d7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23e01ca81ca4c15"/>
  </p:sldMasterIdLst>
  <p:sldIdLst>
    <p:sldId xmlns:r="http://schemas.openxmlformats.org/officeDocument/2006/relationships" id="256" r:id="R0aed0f0d886a4a66"/>
    <p:sldId xmlns:r="http://schemas.openxmlformats.org/officeDocument/2006/relationships" id="257" r:id="Rc6f4a77dd8124ad4"/>
    <p:sldId xmlns:r="http://schemas.openxmlformats.org/officeDocument/2006/relationships" id="258" r:id="Rfb91a82d42ef4169"/>
    <p:sldId xmlns:r="http://schemas.openxmlformats.org/officeDocument/2006/relationships" id="259" r:id="R561043e1984c4bd3"/>
    <p:sldId xmlns:r="http://schemas.openxmlformats.org/officeDocument/2006/relationships" id="260" r:id="R7c75c447c7fb4526"/>
    <p:sldId xmlns:r="http://schemas.openxmlformats.org/officeDocument/2006/relationships" id="261" r:id="R05340deff7e14807"/>
    <p:sldId xmlns:r="http://schemas.openxmlformats.org/officeDocument/2006/relationships" id="262" r:id="Rfeb5ac48985d445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3e01ca81ca4c15" /><Relationship Type="http://schemas.openxmlformats.org/officeDocument/2006/relationships/slide" Target="/ppt/slides/slide1.xml" Id="R0aed0f0d886a4a66" /><Relationship Type="http://schemas.openxmlformats.org/officeDocument/2006/relationships/slide" Target="/ppt/slides/slide2.xml" Id="Rc6f4a77dd8124ad4" /><Relationship Type="http://schemas.openxmlformats.org/officeDocument/2006/relationships/slide" Target="/ppt/slides/slide3.xml" Id="Rfb91a82d42ef4169" /><Relationship Type="http://schemas.openxmlformats.org/officeDocument/2006/relationships/slide" Target="/ppt/slides/slide4.xml" Id="R561043e1984c4bd3" /><Relationship Type="http://schemas.openxmlformats.org/officeDocument/2006/relationships/slide" Target="/ppt/slides/slide5.xml" Id="R7c75c447c7fb4526" /><Relationship Type="http://schemas.openxmlformats.org/officeDocument/2006/relationships/slide" Target="/ppt/slides/slide6.xml" Id="R05340deff7e14807" /><Relationship Type="http://schemas.openxmlformats.org/officeDocument/2006/relationships/slide" Target="/ppt/slides/slide7.xml" Id="Rfeb5ac48985d445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405ce12bb44ea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41cbe4bde042cd" /><Relationship Type="http://schemas.openxmlformats.org/officeDocument/2006/relationships/theme" Target="/ppt/slideMasters/theme/theme1.xml" Id="R8e68631b779f40e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041cbe4bde042c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2ec7a4983e4a5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fe4caf08214fa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a186130aab4e9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760f863608492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ca308534f34c0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d624002c364f0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e0fe5008404e4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MARIAN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MARIAN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MARIAN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MARIAN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MARIAN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MARIAN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−140 729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9 665 082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78 999 157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95 505 397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MARIAN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MARIANNE JAHRE DE BENEDETTI  –  52,5 %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CHILLY SPORTS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GUSEMA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PREBEN MEHREN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MARIANNE JAHRE DE BENEDETTI  –  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MARIAN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Strandpromenaden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3208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48 44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990 550 905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MARIAN AS</a:t>
            </a:r>
          </a:p>
        </p:txBody>
      </p:sp>
    </p:spTree>
  </p:cSld>
  <p:clrMapOvr>
    <a:masterClrMapping xmlns:a="http://schemas.openxmlformats.org/drawingml/2006/main"/>
  </p:clrMapOvr>
</p:sld>
</file>