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df43c2e5f34b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0fcf3ef0524dc2"/>
  </p:sldMasterIdLst>
  <p:sldIdLst>
    <p:sldId xmlns:r="http://schemas.openxmlformats.org/officeDocument/2006/relationships" id="256" r:id="R9c863033e81448f9"/>
    <p:sldId xmlns:r="http://schemas.openxmlformats.org/officeDocument/2006/relationships" id="257" r:id="Re3652f9b4fb34be2"/>
    <p:sldId xmlns:r="http://schemas.openxmlformats.org/officeDocument/2006/relationships" id="258" r:id="R32642138d08f4c59"/>
    <p:sldId xmlns:r="http://schemas.openxmlformats.org/officeDocument/2006/relationships" id="259" r:id="R321586d47f3a4e1d"/>
    <p:sldId xmlns:r="http://schemas.openxmlformats.org/officeDocument/2006/relationships" id="260" r:id="R0bc8a0f72ff344d0"/>
    <p:sldId xmlns:r="http://schemas.openxmlformats.org/officeDocument/2006/relationships" id="261" r:id="R5b42536792b94866"/>
    <p:sldId xmlns:r="http://schemas.openxmlformats.org/officeDocument/2006/relationships" id="262" r:id="R3b93da64a54442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0fcf3ef0524dc2" /><Relationship Type="http://schemas.openxmlformats.org/officeDocument/2006/relationships/slide" Target="/ppt/slides/slide1.xml" Id="R9c863033e81448f9" /><Relationship Type="http://schemas.openxmlformats.org/officeDocument/2006/relationships/slide" Target="/ppt/slides/slide2.xml" Id="Re3652f9b4fb34be2" /><Relationship Type="http://schemas.openxmlformats.org/officeDocument/2006/relationships/slide" Target="/ppt/slides/slide3.xml" Id="R32642138d08f4c59" /><Relationship Type="http://schemas.openxmlformats.org/officeDocument/2006/relationships/slide" Target="/ppt/slides/slide4.xml" Id="R321586d47f3a4e1d" /><Relationship Type="http://schemas.openxmlformats.org/officeDocument/2006/relationships/slide" Target="/ppt/slides/slide5.xml" Id="R0bc8a0f72ff344d0" /><Relationship Type="http://schemas.openxmlformats.org/officeDocument/2006/relationships/slide" Target="/ppt/slides/slide6.xml" Id="R5b42536792b94866" /><Relationship Type="http://schemas.openxmlformats.org/officeDocument/2006/relationships/slide" Target="/ppt/slides/slide7.xml" Id="R3b93da64a54442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62e0466c7548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9ce0cc9f104c5d" /><Relationship Type="http://schemas.openxmlformats.org/officeDocument/2006/relationships/theme" Target="/ppt/slideMasters/theme/theme1.xml" Id="R76c796b36dbe46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9ce0cc9f104c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5b8b96a5864c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fec25b354747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0a862892cf4e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610d588e3e4c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ecd5dc3b7348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5546453e5547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56b2d13e1d49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BRAS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BRAS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BRAS KAPITAL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BRAS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BRAS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BRAS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−359 509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3 240 508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258 455 631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279 008 023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BRAS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BRAS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BRAS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11 63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990 529 043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BRAS KAPITAL AS</a:t>
            </a:r>
          </a:p>
        </p:txBody>
      </p:sp>
    </p:spTree>
  </p:cSld>
  <p:clrMapOvr>
    <a:masterClrMapping xmlns:a="http://schemas.openxmlformats.org/drawingml/2006/main"/>
  </p:clrMapOvr>
</p:sld>
</file>