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2b993b84dc44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480804111c40eb"/>
  </p:sldMasterIdLst>
  <p:sldIdLst>
    <p:sldId xmlns:r="http://schemas.openxmlformats.org/officeDocument/2006/relationships" id="256" r:id="R5e6659b861594b31"/>
    <p:sldId xmlns:r="http://schemas.openxmlformats.org/officeDocument/2006/relationships" id="257" r:id="R0ed891b2df9f4cb9"/>
    <p:sldId xmlns:r="http://schemas.openxmlformats.org/officeDocument/2006/relationships" id="258" r:id="Rd5afc47f1ae843f5"/>
    <p:sldId xmlns:r="http://schemas.openxmlformats.org/officeDocument/2006/relationships" id="259" r:id="R2e58c74142784f0e"/>
    <p:sldId xmlns:r="http://schemas.openxmlformats.org/officeDocument/2006/relationships" id="260" r:id="Rd417f5b5f1954c95"/>
    <p:sldId xmlns:r="http://schemas.openxmlformats.org/officeDocument/2006/relationships" id="261" r:id="Ra1eadc49abed4df1"/>
    <p:sldId xmlns:r="http://schemas.openxmlformats.org/officeDocument/2006/relationships" id="262" r:id="R75a2a4045fdb4d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480804111c40eb" /><Relationship Type="http://schemas.openxmlformats.org/officeDocument/2006/relationships/slide" Target="/ppt/slides/slide1.xml" Id="R5e6659b861594b31" /><Relationship Type="http://schemas.openxmlformats.org/officeDocument/2006/relationships/slide" Target="/ppt/slides/slide2.xml" Id="R0ed891b2df9f4cb9" /><Relationship Type="http://schemas.openxmlformats.org/officeDocument/2006/relationships/slide" Target="/ppt/slides/slide3.xml" Id="Rd5afc47f1ae843f5" /><Relationship Type="http://schemas.openxmlformats.org/officeDocument/2006/relationships/slide" Target="/ppt/slides/slide4.xml" Id="R2e58c74142784f0e" /><Relationship Type="http://schemas.openxmlformats.org/officeDocument/2006/relationships/slide" Target="/ppt/slides/slide5.xml" Id="Rd417f5b5f1954c95" /><Relationship Type="http://schemas.openxmlformats.org/officeDocument/2006/relationships/slide" Target="/ppt/slides/slide6.xml" Id="Ra1eadc49abed4df1" /><Relationship Type="http://schemas.openxmlformats.org/officeDocument/2006/relationships/slide" Target="/ppt/slides/slide7.xml" Id="R75a2a4045fdb4d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c08a7bd5e4e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3b745b0164818" /><Relationship Type="http://schemas.openxmlformats.org/officeDocument/2006/relationships/theme" Target="/ppt/slideMasters/theme/theme1.xml" Id="R1c085d538dfc4a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23b745b01648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728b7704f49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041821e1248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8e5523b5d41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8bbb0498243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152705bcf49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7b8ce1f5b4c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9d0b811714b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HALGUNSET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HALGUNSET INVEST AS ble etablert [år] og holder til i Rennebu.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2 204 072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2 378 724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6 204 322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7 204 322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HALGUNSET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17, Dalgløtt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7391 Rennebu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990 519 188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